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s/slide9.xml" ContentType="application/vnd.openxmlformats-officedocument.presentationml.slide+xml"/>
  <Override PartName="/ppt/slides/slide3.xml" ContentType="application/vnd.openxmlformats-officedocument.presentationml.slide+xml"/>
  <Override PartName="/ppt/slides/slide10.xml" ContentType="application/vnd.openxmlformats-officedocument.presentationml.slide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5.xml" ContentType="application/vnd.openxmlformats-officedocument.presentationml.slide+xml"/>
  <Override PartName="/ppt/notesSlides/notesSlide1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8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theme/themeOverride1.xml" ContentType="application/vnd.openxmlformats-officedocument.themeOverride+xml"/>
  <Override PartName="/ppt/charts/chart1.xml" ContentType="application/vnd.openxmlformats-officedocument.drawingml.chart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charts/chart3.xml" ContentType="application/vnd.openxmlformats-officedocument.drawingml.chart+xml"/>
  <Override PartName="/ppt/charts/chart2.xml" ContentType="application/vnd.openxmlformats-officedocument.drawingml.chart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  <Override PartName="/ppt/charts/style3.xml" ContentType="application/vnd.ms-office.chartstyle+xml"/>
  <Override PartName="/ppt/charts/colors1.xml" ContentType="application/vnd.ms-office.chartcolorstyle+xml"/>
  <Override PartName="/ppt/charts/colors3.xml" ContentType="application/vnd.ms-office.chartcolorstyle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61" r:id="rId3"/>
    <p:sldId id="335" r:id="rId4"/>
    <p:sldId id="352" r:id="rId5"/>
    <p:sldId id="346" r:id="rId6"/>
    <p:sldId id="353" r:id="rId7"/>
    <p:sldId id="355" r:id="rId8"/>
    <p:sldId id="350" r:id="rId9"/>
    <p:sldId id="351" r:id="rId10"/>
    <p:sldId id="354" r:id="rId11"/>
    <p:sldId id="345" r:id="rId1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11A08A"/>
    <a:srgbClr val="000000"/>
    <a:srgbClr val="21A77E"/>
    <a:srgbClr val="24B689"/>
    <a:srgbClr val="C3F3ED"/>
    <a:srgbClr val="90E8C0"/>
    <a:srgbClr val="17775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1129" autoAdjust="0"/>
    <p:restoredTop sz="96370" autoAdjust="0"/>
  </p:normalViewPr>
  <p:slideViewPr>
    <p:cSldViewPr snapToGrid="0">
      <p:cViewPr varScale="1">
        <p:scale>
          <a:sx n="70" d="100"/>
          <a:sy n="70" d="100"/>
        </p:scale>
        <p:origin x="-900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openxmlformats.org/officeDocument/2006/relationships/oleObject" Target="file:///\\EPISRV\Company\Mental%20Health\Whitney\Exclusions%20analysis\Phase%202\Outputs\both%20cohorts_national%20analysis.xlsx" TargetMode="External"/><Relationship Id="rId1" Type="http://schemas.openxmlformats.org/officeDocument/2006/relationships/themeOverride" Target="../theme/themeOverride1.xml"/><Relationship Id="rId4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Book1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clrMapOvr bg1="lt1" tx1="dk1" bg2="lt2" tx2="dk2" accent1="accent1" accent2="accent2" accent3="accent3" accent4="accent4" accent5="accent5" accent6="accent6" hlink="hlink" folHlink="folHlink"/>
  <c:chart>
    <c:plotArea>
      <c:layout/>
      <c:barChart>
        <c:barDir val="col"/>
        <c:grouping val="stacked"/>
        <c:ser>
          <c:idx val="0"/>
          <c:order val="0"/>
          <c:tx>
            <c:strRef>
              <c:f>'2017_national volumes'!$D$31</c:f>
              <c:strCache>
                <c:ptCount val="1"/>
                <c:pt idx="0">
                  <c:v>Family-driven exits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solidFill>
                <a:srgbClr val="11A08A"/>
              </a:solidFill>
            </a:ln>
            <a:effectLst/>
          </c:spPr>
          <c:cat>
            <c:multiLvlStrRef>
              <c:f>'2017_national volumes'!$B$32:$C$45</c:f>
              <c:multiLvlStrCache>
                <c:ptCount val="14"/>
                <c:lvl>
                  <c:pt idx="0">
                    <c:v>Aut-Spr</c:v>
                  </c:pt>
                  <c:pt idx="1">
                    <c:v>Spr-Sum</c:v>
                  </c:pt>
                  <c:pt idx="2">
                    <c:v>Sum-Aut</c:v>
                  </c:pt>
                  <c:pt idx="3">
                    <c:v>Aut-Spr</c:v>
                  </c:pt>
                  <c:pt idx="4">
                    <c:v>Spr-Sum</c:v>
                  </c:pt>
                  <c:pt idx="5">
                    <c:v>Sum-Aut</c:v>
                  </c:pt>
                  <c:pt idx="6">
                    <c:v>Aut-Spr</c:v>
                  </c:pt>
                  <c:pt idx="7">
                    <c:v>Spr-Sum</c:v>
                  </c:pt>
                  <c:pt idx="8">
                    <c:v>Sum-Aut</c:v>
                  </c:pt>
                  <c:pt idx="9">
                    <c:v>Aut-Spr</c:v>
                  </c:pt>
                  <c:pt idx="10">
                    <c:v>Spr-Sum</c:v>
                  </c:pt>
                  <c:pt idx="11">
                    <c:v>Sum-Aut</c:v>
                  </c:pt>
                  <c:pt idx="12">
                    <c:v>Aut-Spr</c:v>
                  </c:pt>
                  <c:pt idx="13">
                    <c:v>Spr-Sum</c:v>
                  </c:pt>
                </c:lvl>
                <c:lvl>
                  <c:pt idx="0">
                    <c:v>Year 7</c:v>
                  </c:pt>
                  <c:pt idx="3">
                    <c:v>Year 8</c:v>
                  </c:pt>
                  <c:pt idx="6">
                    <c:v>Year 9</c:v>
                  </c:pt>
                  <c:pt idx="9">
                    <c:v>Year 10</c:v>
                  </c:pt>
                  <c:pt idx="12">
                    <c:v>Year 11</c:v>
                  </c:pt>
                </c:lvl>
              </c:multiLvlStrCache>
            </c:multiLvlStrRef>
          </c:cat>
          <c:val>
            <c:numRef>
              <c:f>'2017_national volumes'!$D$32:$D$45</c:f>
              <c:numCache>
                <c:formatCode>0.00%</c:formatCode>
                <c:ptCount val="14"/>
                <c:pt idx="0">
                  <c:v>3.2979683785955114E-3</c:v>
                </c:pt>
                <c:pt idx="1">
                  <c:v>4.2421381303782502E-3</c:v>
                </c:pt>
                <c:pt idx="2">
                  <c:v>7.7156889540421223E-3</c:v>
                </c:pt>
                <c:pt idx="3">
                  <c:v>4.1112795156574809E-3</c:v>
                </c:pt>
                <c:pt idx="4">
                  <c:v>4.4839781018875119E-3</c:v>
                </c:pt>
                <c:pt idx="5">
                  <c:v>7.2436040781507513E-3</c:v>
                </c:pt>
                <c:pt idx="6">
                  <c:v>3.7004828517239411E-3</c:v>
                </c:pt>
                <c:pt idx="7">
                  <c:v>4.1410954025558906E-3</c:v>
                </c:pt>
                <c:pt idx="8">
                  <c:v>5.5838530408063511E-3</c:v>
                </c:pt>
                <c:pt idx="9">
                  <c:v>3.3128763220447101E-3</c:v>
                </c:pt>
                <c:pt idx="10">
                  <c:v>2.5873564075169211E-3</c:v>
                </c:pt>
                <c:pt idx="11">
                  <c:v>3.0213432057047706E-3</c:v>
                </c:pt>
                <c:pt idx="12">
                  <c:v>1.4825121541150105E-3</c:v>
                </c:pt>
                <c:pt idx="13">
                  <c:v>5.4496815497635418E-4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965-4FAB-9734-9736E0364BA1}"/>
            </c:ext>
          </c:extLst>
        </c:ser>
        <c:ser>
          <c:idx val="1"/>
          <c:order val="1"/>
          <c:tx>
            <c:strRef>
              <c:f>'2017_national volumes'!$E$31</c:f>
              <c:strCache>
                <c:ptCount val="1"/>
                <c:pt idx="0">
                  <c:v>Permanent exclusions</c:v>
                </c:pt>
              </c:strCache>
            </c:strRef>
          </c:tx>
          <c:spPr>
            <a:solidFill>
              <a:srgbClr val="C4E7E2"/>
            </a:solidFill>
            <a:ln>
              <a:solidFill>
                <a:srgbClr val="11A08A"/>
              </a:solidFill>
            </a:ln>
            <a:effectLst/>
          </c:spPr>
          <c:cat>
            <c:multiLvlStrRef>
              <c:f>'2017_national volumes'!$B$32:$C$45</c:f>
              <c:multiLvlStrCache>
                <c:ptCount val="14"/>
                <c:lvl>
                  <c:pt idx="0">
                    <c:v>Aut-Spr</c:v>
                  </c:pt>
                  <c:pt idx="1">
                    <c:v>Spr-Sum</c:v>
                  </c:pt>
                  <c:pt idx="2">
                    <c:v>Sum-Aut</c:v>
                  </c:pt>
                  <c:pt idx="3">
                    <c:v>Aut-Spr</c:v>
                  </c:pt>
                  <c:pt idx="4">
                    <c:v>Spr-Sum</c:v>
                  </c:pt>
                  <c:pt idx="5">
                    <c:v>Sum-Aut</c:v>
                  </c:pt>
                  <c:pt idx="6">
                    <c:v>Aut-Spr</c:v>
                  </c:pt>
                  <c:pt idx="7">
                    <c:v>Spr-Sum</c:v>
                  </c:pt>
                  <c:pt idx="8">
                    <c:v>Sum-Aut</c:v>
                  </c:pt>
                  <c:pt idx="9">
                    <c:v>Aut-Spr</c:v>
                  </c:pt>
                  <c:pt idx="10">
                    <c:v>Spr-Sum</c:v>
                  </c:pt>
                  <c:pt idx="11">
                    <c:v>Sum-Aut</c:v>
                  </c:pt>
                  <c:pt idx="12">
                    <c:v>Aut-Spr</c:v>
                  </c:pt>
                  <c:pt idx="13">
                    <c:v>Spr-Sum</c:v>
                  </c:pt>
                </c:lvl>
                <c:lvl>
                  <c:pt idx="0">
                    <c:v>Year 7</c:v>
                  </c:pt>
                  <c:pt idx="3">
                    <c:v>Year 8</c:v>
                  </c:pt>
                  <c:pt idx="6">
                    <c:v>Year 9</c:v>
                  </c:pt>
                  <c:pt idx="9">
                    <c:v>Year 10</c:v>
                  </c:pt>
                  <c:pt idx="12">
                    <c:v>Year 11</c:v>
                  </c:pt>
                </c:lvl>
              </c:multiLvlStrCache>
            </c:multiLvlStrRef>
          </c:cat>
          <c:val>
            <c:numRef>
              <c:f>'2017_national volumes'!$E$32:$E$45</c:f>
              <c:numCache>
                <c:formatCode>0.00%</c:formatCode>
                <c:ptCount val="14"/>
                <c:pt idx="0">
                  <c:v>1.2920217655974401E-4</c:v>
                </c:pt>
                <c:pt idx="1">
                  <c:v>2.4183997150926411E-4</c:v>
                </c:pt>
                <c:pt idx="2">
                  <c:v>2.2030627541597304E-4</c:v>
                </c:pt>
                <c:pt idx="3">
                  <c:v>3.7104214806900712E-4</c:v>
                </c:pt>
                <c:pt idx="4">
                  <c:v>4.5883337060319209E-4</c:v>
                </c:pt>
                <c:pt idx="5">
                  <c:v>3.2963119404344813E-4</c:v>
                </c:pt>
                <c:pt idx="6">
                  <c:v>6.4269800647667318E-4</c:v>
                </c:pt>
                <c:pt idx="7">
                  <c:v>7.7686949751948429E-4</c:v>
                </c:pt>
                <c:pt idx="8">
                  <c:v>6.1122568141724811E-4</c:v>
                </c:pt>
                <c:pt idx="9">
                  <c:v>1.0501817940881701E-3</c:v>
                </c:pt>
                <c:pt idx="10">
                  <c:v>1.0236787835118102E-3</c:v>
                </c:pt>
                <c:pt idx="11">
                  <c:v>7.6527443039232728E-4</c:v>
                </c:pt>
                <c:pt idx="12">
                  <c:v>1.0617768612153303E-3</c:v>
                </c:pt>
                <c:pt idx="13">
                  <c:v>3.7932433887411909E-4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965-4FAB-9734-9736E0364BA1}"/>
            </c:ext>
          </c:extLst>
        </c:ser>
        <c:ser>
          <c:idx val="2"/>
          <c:order val="2"/>
          <c:tx>
            <c:strRef>
              <c:f>'2017_national volumes'!$F$31</c:f>
              <c:strCache>
                <c:ptCount val="1"/>
                <c:pt idx="0">
                  <c:v>Unexplained exits: to schools</c:v>
                </c:pt>
              </c:strCache>
            </c:strRef>
          </c:tx>
          <c:spPr>
            <a:solidFill>
              <a:srgbClr val="11A08A"/>
            </a:solidFill>
            <a:ln>
              <a:solidFill>
                <a:srgbClr val="11A08A"/>
              </a:solidFill>
            </a:ln>
            <a:effectLst/>
          </c:spPr>
          <c:cat>
            <c:multiLvlStrRef>
              <c:f>'2017_national volumes'!$B$32:$C$45</c:f>
              <c:multiLvlStrCache>
                <c:ptCount val="14"/>
                <c:lvl>
                  <c:pt idx="0">
                    <c:v>Aut-Spr</c:v>
                  </c:pt>
                  <c:pt idx="1">
                    <c:v>Spr-Sum</c:v>
                  </c:pt>
                  <c:pt idx="2">
                    <c:v>Sum-Aut</c:v>
                  </c:pt>
                  <c:pt idx="3">
                    <c:v>Aut-Spr</c:v>
                  </c:pt>
                  <c:pt idx="4">
                    <c:v>Spr-Sum</c:v>
                  </c:pt>
                  <c:pt idx="5">
                    <c:v>Sum-Aut</c:v>
                  </c:pt>
                  <c:pt idx="6">
                    <c:v>Aut-Spr</c:v>
                  </c:pt>
                  <c:pt idx="7">
                    <c:v>Spr-Sum</c:v>
                  </c:pt>
                  <c:pt idx="8">
                    <c:v>Sum-Aut</c:v>
                  </c:pt>
                  <c:pt idx="9">
                    <c:v>Aut-Spr</c:v>
                  </c:pt>
                  <c:pt idx="10">
                    <c:v>Spr-Sum</c:v>
                  </c:pt>
                  <c:pt idx="11">
                    <c:v>Sum-Aut</c:v>
                  </c:pt>
                  <c:pt idx="12">
                    <c:v>Aut-Spr</c:v>
                  </c:pt>
                  <c:pt idx="13">
                    <c:v>Spr-Sum</c:v>
                  </c:pt>
                </c:lvl>
                <c:lvl>
                  <c:pt idx="0">
                    <c:v>Year 7</c:v>
                  </c:pt>
                  <c:pt idx="3">
                    <c:v>Year 8</c:v>
                  </c:pt>
                  <c:pt idx="6">
                    <c:v>Year 9</c:v>
                  </c:pt>
                  <c:pt idx="9">
                    <c:v>Year 10</c:v>
                  </c:pt>
                  <c:pt idx="12">
                    <c:v>Year 11</c:v>
                  </c:pt>
                </c:lvl>
              </c:multiLvlStrCache>
            </c:multiLvlStrRef>
          </c:cat>
          <c:val>
            <c:numRef>
              <c:f>'2017_national volumes'!$F$32:$F$45</c:f>
              <c:numCache>
                <c:formatCode>0.00%</c:formatCode>
                <c:ptCount val="14"/>
                <c:pt idx="0">
                  <c:v>2.984901566162281E-3</c:v>
                </c:pt>
                <c:pt idx="1">
                  <c:v>4.2040400526747309E-3</c:v>
                </c:pt>
                <c:pt idx="2">
                  <c:v>5.9515823125533222E-3</c:v>
                </c:pt>
                <c:pt idx="3">
                  <c:v>3.9091940600127616E-3</c:v>
                </c:pt>
                <c:pt idx="4">
                  <c:v>4.9527501014568417E-3</c:v>
                </c:pt>
                <c:pt idx="5">
                  <c:v>6.435262255571843E-3</c:v>
                </c:pt>
                <c:pt idx="6">
                  <c:v>4.0731814379539712E-3</c:v>
                </c:pt>
                <c:pt idx="7">
                  <c:v>4.51710686510796E-3</c:v>
                </c:pt>
                <c:pt idx="8">
                  <c:v>5.5904787934504419E-3</c:v>
                </c:pt>
                <c:pt idx="9">
                  <c:v>3.5166182158504603E-3</c:v>
                </c:pt>
                <c:pt idx="10">
                  <c:v>2.9948401951284094E-3</c:v>
                </c:pt>
                <c:pt idx="11">
                  <c:v>2.7033070787884812E-3</c:v>
                </c:pt>
                <c:pt idx="12">
                  <c:v>2.9136747252383206E-3</c:v>
                </c:pt>
                <c:pt idx="13">
                  <c:v>5.1349582991692998E-4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5965-4FAB-9734-9736E0364BA1}"/>
            </c:ext>
          </c:extLst>
        </c:ser>
        <c:ser>
          <c:idx val="3"/>
          <c:order val="3"/>
          <c:tx>
            <c:strRef>
              <c:f>'2017_national volumes'!$G$31</c:f>
              <c:strCache>
                <c:ptCount val="1"/>
                <c:pt idx="0">
                  <c:v>Unexplained exits: to unknown destinations</c:v>
                </c:pt>
              </c:strCache>
            </c:strRef>
          </c:tx>
          <c:spPr>
            <a:solidFill>
              <a:srgbClr val="095045"/>
            </a:solidFill>
            <a:ln>
              <a:solidFill>
                <a:srgbClr val="11A08A"/>
              </a:solidFill>
            </a:ln>
            <a:effectLst/>
          </c:spPr>
          <c:cat>
            <c:multiLvlStrRef>
              <c:f>'2017_national volumes'!$B$32:$C$45</c:f>
              <c:multiLvlStrCache>
                <c:ptCount val="14"/>
                <c:lvl>
                  <c:pt idx="0">
                    <c:v>Aut-Spr</c:v>
                  </c:pt>
                  <c:pt idx="1">
                    <c:v>Spr-Sum</c:v>
                  </c:pt>
                  <c:pt idx="2">
                    <c:v>Sum-Aut</c:v>
                  </c:pt>
                  <c:pt idx="3">
                    <c:v>Aut-Spr</c:v>
                  </c:pt>
                  <c:pt idx="4">
                    <c:v>Spr-Sum</c:v>
                  </c:pt>
                  <c:pt idx="5">
                    <c:v>Sum-Aut</c:v>
                  </c:pt>
                  <c:pt idx="6">
                    <c:v>Aut-Spr</c:v>
                  </c:pt>
                  <c:pt idx="7">
                    <c:v>Spr-Sum</c:v>
                  </c:pt>
                  <c:pt idx="8">
                    <c:v>Sum-Aut</c:v>
                  </c:pt>
                  <c:pt idx="9">
                    <c:v>Aut-Spr</c:v>
                  </c:pt>
                  <c:pt idx="10">
                    <c:v>Spr-Sum</c:v>
                  </c:pt>
                  <c:pt idx="11">
                    <c:v>Sum-Aut</c:v>
                  </c:pt>
                  <c:pt idx="12">
                    <c:v>Aut-Spr</c:v>
                  </c:pt>
                  <c:pt idx="13">
                    <c:v>Spr-Sum</c:v>
                  </c:pt>
                </c:lvl>
                <c:lvl>
                  <c:pt idx="0">
                    <c:v>Year 7</c:v>
                  </c:pt>
                  <c:pt idx="3">
                    <c:v>Year 8</c:v>
                  </c:pt>
                  <c:pt idx="6">
                    <c:v>Year 9</c:v>
                  </c:pt>
                  <c:pt idx="9">
                    <c:v>Year 10</c:v>
                  </c:pt>
                  <c:pt idx="12">
                    <c:v>Year 11</c:v>
                  </c:pt>
                </c:lvl>
              </c:multiLvlStrCache>
            </c:multiLvlStrRef>
          </c:cat>
          <c:val>
            <c:numRef>
              <c:f>'2017_national volumes'!$G$32:$G$45</c:f>
              <c:numCache>
                <c:formatCode>0.00%</c:formatCode>
                <c:ptCount val="14"/>
                <c:pt idx="0">
                  <c:v>2.46146710727922E-3</c:v>
                </c:pt>
                <c:pt idx="1">
                  <c:v>2.7397487183309708E-3</c:v>
                </c:pt>
                <c:pt idx="2">
                  <c:v>5.2293752743475712E-3</c:v>
                </c:pt>
                <c:pt idx="3">
                  <c:v>2.7099328314325708E-3</c:v>
                </c:pt>
                <c:pt idx="4">
                  <c:v>2.9915273188063714E-3</c:v>
                </c:pt>
                <c:pt idx="5">
                  <c:v>5.9499258743922912E-3</c:v>
                </c:pt>
                <c:pt idx="6">
                  <c:v>3.155514696747581E-3</c:v>
                </c:pt>
                <c:pt idx="7">
                  <c:v>3.4818330144689908E-3</c:v>
                </c:pt>
                <c:pt idx="8">
                  <c:v>6.5445871741993209E-3</c:v>
                </c:pt>
                <c:pt idx="9">
                  <c:v>3.8578444770210607E-3</c:v>
                </c:pt>
                <c:pt idx="10">
                  <c:v>4.0632428089878315E-3</c:v>
                </c:pt>
                <c:pt idx="11">
                  <c:v>6.6539120928267902E-3</c:v>
                </c:pt>
                <c:pt idx="12">
                  <c:v>7.0001076684804708E-3</c:v>
                </c:pt>
                <c:pt idx="13">
                  <c:v>2.6900555735003004E-3</c:v>
                </c:pt>
              </c:numCache>
            </c:numRef>
          </c:val>
          <c:extLst xmlns:c16r2="http://schemas.microsoft.com/office/drawing/2015/06/chart" xmlns:c15="http://schemas.microsoft.com/office/drawing/2012/chart">
            <c:ext xmlns:c16="http://schemas.microsoft.com/office/drawing/2014/chart" uri="{C3380CC4-5D6E-409C-BE32-E72D297353CC}">
              <c16:uniqueId val="{00000003-5965-4FAB-9734-9736E0364BA1}"/>
            </c:ext>
          </c:extLst>
        </c:ser>
        <c:dLbls/>
        <c:gapWidth val="40"/>
        <c:overlap val="100"/>
        <c:axId val="60127872"/>
        <c:axId val="60158336"/>
        <c:extLst xmlns:c16r2="http://schemas.microsoft.com/office/drawing/2015/06/chart"/>
      </c:barChart>
      <c:catAx>
        <c:axId val="60127872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158336"/>
        <c:crosses val="autoZero"/>
        <c:auto val="1"/>
        <c:lblAlgn val="ctr"/>
        <c:lblOffset val="100"/>
      </c:catAx>
      <c:valAx>
        <c:axId val="60158336"/>
        <c:scaling>
          <c:orientation val="minMax"/>
        </c:scaling>
        <c:axPos val="l"/>
        <c:numFmt formatCode="0.0%" sourceLinked="0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1278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9.2374919595553509E-2"/>
          <c:y val="2.8223767795460406E-2"/>
          <c:w val="0.87875903047094206"/>
          <c:h val="5.6693333333333318E-2"/>
        </c:manualLayout>
      </c:layout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12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chart>
    <c:autoTitleDeleted val="1"/>
    <c:plotArea>
      <c:layout/>
      <c:barChart>
        <c:barDir val="bar"/>
        <c:grouping val="clustered"/>
        <c:ser>
          <c:idx val="0"/>
          <c:order val="0"/>
          <c:spPr>
            <a:solidFill>
              <a:srgbClr val="11A08A"/>
            </a:solidFill>
            <a:ln>
              <a:noFill/>
            </a:ln>
            <a:effectLst/>
          </c:spPr>
          <c:dPt>
            <c:idx val="7"/>
            <c:spPr>
              <a:solidFill>
                <a:srgbClr val="FF00FF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CF16-4221-A7F1-B021A65E94F1}"/>
              </c:ext>
            </c:extLst>
          </c:dPt>
          <c:dPt>
            <c:idx val="8"/>
            <c:spPr>
              <a:solidFill>
                <a:srgbClr val="FF00FF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CF16-4221-A7F1-B021A65E94F1}"/>
              </c:ext>
            </c:extLst>
          </c:dPt>
          <c:dPt>
            <c:idx val="9"/>
            <c:spPr>
              <a:solidFill>
                <a:srgbClr val="FF00FF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CF16-4221-A7F1-B021A65E94F1}"/>
              </c:ext>
            </c:extLst>
          </c:dPt>
          <c:dPt>
            <c:idx val="10"/>
            <c:spPr>
              <a:solidFill>
                <a:srgbClr val="FF00FF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CF16-4221-A7F1-B021A65E94F1}"/>
              </c:ext>
            </c:extLst>
          </c:dPt>
          <c:dPt>
            <c:idx val="11"/>
            <c:spPr>
              <a:solidFill>
                <a:srgbClr val="FF00FF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CF16-4221-A7F1-B021A65E94F1}"/>
              </c:ext>
            </c:extLst>
          </c:dPt>
          <c:dPt>
            <c:idx val="12"/>
            <c:spPr>
              <a:solidFill>
                <a:srgbClr val="FF00FF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CF16-4221-A7F1-B021A65E94F1}"/>
              </c:ext>
            </c:extLst>
          </c:dPt>
          <c:dPt>
            <c:idx val="13"/>
            <c:spPr>
              <a:solidFill>
                <a:srgbClr val="FF00FF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CF16-4221-A7F1-B021A65E94F1}"/>
              </c:ext>
            </c:extLst>
          </c:dPt>
          <c:dPt>
            <c:idx val="14"/>
            <c:spPr>
              <a:solidFill>
                <a:srgbClr val="FF00FF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CF16-4221-A7F1-B021A65E94F1}"/>
              </c:ext>
            </c:extLst>
          </c:dPt>
          <c:dPt>
            <c:idx val="15"/>
            <c:spPr>
              <a:solidFill>
                <a:srgbClr val="FF00FF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CF16-4221-A7F1-B021A65E94F1}"/>
              </c:ext>
            </c:extLst>
          </c:dPt>
          <c:dPt>
            <c:idx val="16"/>
            <c:spPr>
              <a:solidFill>
                <a:srgbClr val="FF00FF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3-CF16-4221-A7F1-B021A65E94F1}"/>
              </c:ext>
            </c:extLst>
          </c:dPt>
          <c:dPt>
            <c:idx val="17"/>
            <c:spPr>
              <a:solidFill>
                <a:srgbClr val="FF00FF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5-CF16-4221-A7F1-B021A65E94F1}"/>
              </c:ext>
            </c:extLst>
          </c:dPt>
          <c:dPt>
            <c:idx val="18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7-CF16-4221-A7F1-B021A65E94F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lang="en-US"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Sheet1!$A$2:$A$20</c:f>
              <c:strCache>
                <c:ptCount val="19"/>
                <c:pt idx="0">
                  <c:v>Bangladeshi</c:v>
                </c:pt>
                <c:pt idx="1">
                  <c:v>Indian</c:v>
                </c:pt>
                <c:pt idx="2">
                  <c:v>Chinese</c:v>
                </c:pt>
                <c:pt idx="3">
                  <c:v>White British</c:v>
                </c:pt>
                <c:pt idx="4">
                  <c:v>Pakistani</c:v>
                </c:pt>
                <c:pt idx="5">
                  <c:v>Mixed Asian White</c:v>
                </c:pt>
                <c:pt idx="6">
                  <c:v>Any other Asian background</c:v>
                </c:pt>
                <c:pt idx="7">
                  <c:v>Black African</c:v>
                </c:pt>
                <c:pt idx="8">
                  <c:v>White Irish</c:v>
                </c:pt>
                <c:pt idx="9">
                  <c:v>Any other mixed</c:v>
                </c:pt>
                <c:pt idx="10">
                  <c:v>Mixed Black Caribbean White</c:v>
                </c:pt>
                <c:pt idx="11">
                  <c:v>Black Caribbean</c:v>
                </c:pt>
                <c:pt idx="12">
                  <c:v>Any other Black background</c:v>
                </c:pt>
                <c:pt idx="13">
                  <c:v>Any other White background</c:v>
                </c:pt>
                <c:pt idx="14">
                  <c:v>Any other</c:v>
                </c:pt>
                <c:pt idx="15">
                  <c:v>Mixed Black African White</c:v>
                </c:pt>
                <c:pt idx="16">
                  <c:v>Gypsy/Roma</c:v>
                </c:pt>
                <c:pt idx="17">
                  <c:v>Traveller or Irish Heritage</c:v>
                </c:pt>
                <c:pt idx="18">
                  <c:v>All</c:v>
                </c:pt>
              </c:strCache>
            </c:strRef>
          </c:cat>
          <c:val>
            <c:numRef>
              <c:f>Sheet1!$E$2:$E$20</c:f>
              <c:numCache>
                <c:formatCode>0.0%</c:formatCode>
                <c:ptCount val="19"/>
                <c:pt idx="0">
                  <c:v>7.3760330578512404E-2</c:v>
                </c:pt>
                <c:pt idx="1">
                  <c:v>7.3970645538381619E-2</c:v>
                </c:pt>
                <c:pt idx="2">
                  <c:v>7.9865489701555312E-2</c:v>
                </c:pt>
                <c:pt idx="3">
                  <c:v>9.4091919599983517E-2</c:v>
                </c:pt>
                <c:pt idx="4">
                  <c:v>9.8433054482143581E-2</c:v>
                </c:pt>
                <c:pt idx="5">
                  <c:v>0.10364618501012801</c:v>
                </c:pt>
                <c:pt idx="6">
                  <c:v>0.10672690763052203</c:v>
                </c:pt>
                <c:pt idx="7">
                  <c:v>0.12921744385134507</c:v>
                </c:pt>
                <c:pt idx="8">
                  <c:v>0.13223552894211596</c:v>
                </c:pt>
                <c:pt idx="9">
                  <c:v>0.13696729435084204</c:v>
                </c:pt>
                <c:pt idx="10">
                  <c:v>0.14128649058511306</c:v>
                </c:pt>
                <c:pt idx="11">
                  <c:v>0.14677538917716806</c:v>
                </c:pt>
                <c:pt idx="12">
                  <c:v>0.14966512107161301</c:v>
                </c:pt>
                <c:pt idx="13">
                  <c:v>0.15182081856268101</c:v>
                </c:pt>
                <c:pt idx="14">
                  <c:v>0.15400057355893301</c:v>
                </c:pt>
                <c:pt idx="15">
                  <c:v>0.161570646926295</c:v>
                </c:pt>
                <c:pt idx="16">
                  <c:v>0.29394572025052201</c:v>
                </c:pt>
                <c:pt idx="17">
                  <c:v>0.34109816971713802</c:v>
                </c:pt>
                <c:pt idx="18">
                  <c:v>0.10100000000000002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8-CF16-4221-A7F1-B021A65E94F1}"/>
            </c:ext>
          </c:extLst>
        </c:ser>
        <c:dLbls/>
        <c:gapWidth val="40"/>
        <c:axId val="48771072"/>
        <c:axId val="48772608"/>
      </c:barChart>
      <c:catAx>
        <c:axId val="48771072"/>
        <c:scaling>
          <c:orientation val="minMax"/>
        </c:scaling>
        <c:axPos val="l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772608"/>
        <c:crosses val="autoZero"/>
        <c:auto val="1"/>
        <c:lblAlgn val="ctr"/>
        <c:lblOffset val="100"/>
      </c:catAx>
      <c:valAx>
        <c:axId val="48772608"/>
        <c:scaling>
          <c:orientation val="minMax"/>
        </c:scaling>
        <c:delete val="1"/>
        <c:axPos val="b"/>
        <c:numFmt formatCode="0.0%" sourceLinked="1"/>
        <c:majorTickMark val="none"/>
        <c:tickLblPos val="nextTo"/>
        <c:crossAx val="48771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400">
          <a:solidFill>
            <a:sysClr val="windowText" lastClr="000000"/>
          </a:solidFill>
        </a:defRPr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chart>
    <c:plotArea>
      <c:layout/>
      <c:scatterChart>
        <c:scatterStyle val="lineMarker"/>
        <c:ser>
          <c:idx val="0"/>
          <c:order val="0"/>
          <c:tx>
            <c:strRef>
              <c:f>'chart 1'!$U$3</c:f>
              <c:strCache>
                <c:ptCount val="1"/>
                <c:pt idx="0">
                  <c:v>LA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9"/>
            <c:spPr>
              <a:solidFill>
                <a:schemeClr val="tx1">
                  <a:lumMod val="50000"/>
                  <a:lumOff val="50000"/>
                </a:schemeClr>
              </a:solidFill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  <a:effectLst/>
            </c:spPr>
          </c:marker>
          <c:dLbls>
            <c:dLbl>
              <c:idx val="0"/>
              <c:layout/>
              <c:tx>
                <c:rich>
                  <a:bodyPr/>
                  <a:lstStyle/>
                  <a:p>
                    <a:fld id="{D2D603B6-71AE-4C8E-B891-26BC822D3B90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FF8E-4797-B976-6E93EBB8AF03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9FBCAC5A-3D1A-4CB0-9776-C89A3082B12E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FF8E-4797-B976-6E93EBB8AF03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AE85F3F0-30E7-41BD-AD35-AA0D1067B193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0-D44B-4E9C-B6BC-F2939ADCD840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6836434F-4E77-4459-BB80-821A3F46F67B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FF8E-4797-B976-6E93EBB8AF03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fld id="{941589C0-4505-4F21-B9A9-835BDD955EA0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FF8E-4797-B976-6E93EBB8AF03}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fld id="{455D2E6D-8D31-490A-B653-F79113E0A1A1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D44B-4E9C-B6BC-F2939ADCD840}"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fld id="{6BCC0C6C-3009-46B4-91D8-36CDE5AFAB95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D44B-4E9C-B6BC-F2939ADCD840}"/>
                </c:ext>
              </c:extLst>
            </c:dLbl>
            <c:dLbl>
              <c:idx val="7"/>
              <c:layout/>
              <c:tx>
                <c:rich>
                  <a:bodyPr/>
                  <a:lstStyle/>
                  <a:p>
                    <a:fld id="{8521CFEF-C700-4EC8-B58A-5808FCE460BA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D44B-4E9C-B6BC-F2939ADCD840}"/>
                </c:ext>
              </c:extLst>
            </c:dLbl>
            <c:dLbl>
              <c:idx val="8"/>
              <c:layout/>
              <c:tx>
                <c:rich>
                  <a:bodyPr/>
                  <a:lstStyle/>
                  <a:p>
                    <a:fld id="{A0421190-0B6E-4C30-893C-E6B0A4772C3B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D44B-4E9C-B6BC-F2939ADCD840}"/>
                </c:ext>
              </c:extLst>
            </c:dLbl>
            <c:dLbl>
              <c:idx val="9"/>
              <c:layout/>
              <c:tx>
                <c:rich>
                  <a:bodyPr/>
                  <a:lstStyle/>
                  <a:p>
                    <a:fld id="{A520E505-8E34-45E2-AEF0-3B62757E0751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D44B-4E9C-B6BC-F2939ADCD840}"/>
                </c:ext>
              </c:extLst>
            </c:dLbl>
            <c:dLbl>
              <c:idx val="10"/>
              <c:layout/>
              <c:tx>
                <c:rich>
                  <a:bodyPr/>
                  <a:lstStyle/>
                  <a:p>
                    <a:fld id="{D7A7244D-BEEB-45B4-8153-6C52A06FA7B5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A-FF8E-4797-B976-6E93EBB8AF03}"/>
                </c:ext>
              </c:extLst>
            </c:dLbl>
            <c:dLbl>
              <c:idx val="11"/>
              <c:layout/>
              <c:tx>
                <c:rich>
                  <a:bodyPr/>
                  <a:lstStyle/>
                  <a:p>
                    <a:fld id="{483D3579-EC6D-44E4-91C4-2939BC516210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6-D44B-4E9C-B6BC-F2939ADCD840}"/>
                </c:ext>
              </c:extLst>
            </c:dLbl>
            <c:dLbl>
              <c:idx val="12"/>
              <c:layout/>
              <c:tx>
                <c:rich>
                  <a:bodyPr/>
                  <a:lstStyle/>
                  <a:p>
                    <a:fld id="{89BCA699-9F1A-4620-AA35-644957A6480F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7-D44B-4E9C-B6BC-F2939ADCD840}"/>
                </c:ext>
              </c:extLst>
            </c:dLbl>
            <c:dLbl>
              <c:idx val="13"/>
              <c:layout/>
              <c:tx>
                <c:rich>
                  <a:bodyPr/>
                  <a:lstStyle/>
                  <a:p>
                    <a:fld id="{B869909B-B19C-4991-BBA6-C860002FE3A8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8-D44B-4E9C-B6BC-F2939ADCD840}"/>
                </c:ext>
              </c:extLst>
            </c:dLbl>
            <c:dLbl>
              <c:idx val="14"/>
              <c:layout/>
              <c:tx>
                <c:rich>
                  <a:bodyPr/>
                  <a:lstStyle/>
                  <a:p>
                    <a:fld id="{BD469222-8BC8-4B65-B768-1DD1CA75C1F6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9-D44B-4E9C-B6BC-F2939ADCD840}"/>
                </c:ext>
              </c:extLst>
            </c:dLbl>
            <c:dLbl>
              <c:idx val="15"/>
              <c:layout/>
              <c:tx>
                <c:rich>
                  <a:bodyPr/>
                  <a:lstStyle/>
                  <a:p>
                    <a:fld id="{B2A83E1C-2103-4A2F-8453-4A5BB73B9764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A-D44B-4E9C-B6BC-F2939ADCD840}"/>
                </c:ext>
              </c:extLst>
            </c:dLbl>
            <c:dLbl>
              <c:idx val="16"/>
              <c:layout/>
              <c:tx>
                <c:rich>
                  <a:bodyPr/>
                  <a:lstStyle/>
                  <a:p>
                    <a:fld id="{A696850A-D019-43B2-BFAA-2DEA344F2732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B-D44B-4E9C-B6BC-F2939ADCD840}"/>
                </c:ext>
              </c:extLst>
            </c:dLbl>
            <c:dLbl>
              <c:idx val="17"/>
              <c:layout/>
              <c:tx>
                <c:rich>
                  <a:bodyPr/>
                  <a:lstStyle/>
                  <a:p>
                    <a:fld id="{41BD360F-F9C1-44DC-8977-75573C966341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C-D44B-4E9C-B6BC-F2939ADCD840}"/>
                </c:ext>
              </c:extLst>
            </c:dLbl>
            <c:dLbl>
              <c:idx val="18"/>
              <c:layout/>
              <c:tx>
                <c:rich>
                  <a:bodyPr/>
                  <a:lstStyle/>
                  <a:p>
                    <a:fld id="{B0CFFDFC-FF8B-4245-8A9A-34FBF043DB92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D-D44B-4E9C-B6BC-F2939ADCD840}"/>
                </c:ext>
              </c:extLst>
            </c:dLbl>
            <c:dLbl>
              <c:idx val="19"/>
              <c:layout/>
              <c:tx>
                <c:rich>
                  <a:bodyPr/>
                  <a:lstStyle/>
                  <a:p>
                    <a:fld id="{D0A88508-DDD4-4668-874B-7A02F14BA6A9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E-D44B-4E9C-B6BC-F2939ADCD840}"/>
                </c:ext>
              </c:extLst>
            </c:dLbl>
            <c:dLbl>
              <c:idx val="20"/>
              <c:layout/>
              <c:tx>
                <c:rich>
                  <a:bodyPr/>
                  <a:lstStyle/>
                  <a:p>
                    <a:fld id="{E0358A66-E5AB-460D-B7AE-DC689AA29EE0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4-FF8E-4797-B976-6E93EBB8AF03}"/>
                </c:ext>
              </c:extLst>
            </c:dLbl>
            <c:dLbl>
              <c:idx val="21"/>
              <c:layout/>
              <c:tx>
                <c:rich>
                  <a:bodyPr/>
                  <a:lstStyle/>
                  <a:p>
                    <a:fld id="{21BE90E2-6377-449F-BAAA-8DAFC5CA2907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F-D44B-4E9C-B6BC-F2939ADCD840}"/>
                </c:ext>
              </c:extLst>
            </c:dLbl>
            <c:dLbl>
              <c:idx val="22"/>
              <c:layout/>
              <c:tx>
                <c:rich>
                  <a:bodyPr/>
                  <a:lstStyle/>
                  <a:p>
                    <a:fld id="{89C46C48-4F21-40B9-B8A1-9DBBF45F37A5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0-D44B-4E9C-B6BC-F2939ADCD840}"/>
                </c:ext>
              </c:extLst>
            </c:dLbl>
            <c:dLbl>
              <c:idx val="23"/>
              <c:layout/>
              <c:tx>
                <c:rich>
                  <a:bodyPr/>
                  <a:lstStyle/>
                  <a:p>
                    <a:fld id="{A7252E80-1927-4362-B7DC-967FB90C8355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1-D44B-4E9C-B6BC-F2939ADCD840}"/>
                </c:ext>
              </c:extLst>
            </c:dLbl>
            <c:dLbl>
              <c:idx val="24"/>
              <c:layout/>
              <c:tx>
                <c:rich>
                  <a:bodyPr/>
                  <a:lstStyle/>
                  <a:p>
                    <a:fld id="{28C0CA8D-1D35-4F92-AC3F-DBD7B5FE8AD4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2-D44B-4E9C-B6BC-F2939ADCD840}"/>
                </c:ext>
              </c:extLst>
            </c:dLbl>
            <c:dLbl>
              <c:idx val="25"/>
              <c:layout/>
              <c:tx>
                <c:rich>
                  <a:bodyPr/>
                  <a:lstStyle/>
                  <a:p>
                    <a:fld id="{1FE3F159-AD60-4EBD-8701-33F2216FF66D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3-D44B-4E9C-B6BC-F2939ADCD840}"/>
                </c:ext>
              </c:extLst>
            </c:dLbl>
            <c:dLbl>
              <c:idx val="26"/>
              <c:layout/>
              <c:tx>
                <c:rich>
                  <a:bodyPr/>
                  <a:lstStyle/>
                  <a:p>
                    <a:fld id="{810DED5A-1E55-4350-9488-328DEAB70B01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4-D44B-4E9C-B6BC-F2939ADCD840}"/>
                </c:ext>
              </c:extLst>
            </c:dLbl>
            <c:dLbl>
              <c:idx val="27"/>
              <c:layout/>
              <c:tx>
                <c:rich>
                  <a:bodyPr/>
                  <a:lstStyle/>
                  <a:p>
                    <a:fld id="{445B51D2-7C50-410E-8926-E3A9B58AD218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5-D44B-4E9C-B6BC-F2939ADCD840}"/>
                </c:ext>
              </c:extLst>
            </c:dLbl>
            <c:dLbl>
              <c:idx val="28"/>
              <c:layout/>
              <c:tx>
                <c:rich>
                  <a:bodyPr/>
                  <a:lstStyle/>
                  <a:p>
                    <a:fld id="{EF6A244A-B904-4571-A182-6E3B44EE3F23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C-FF8E-4797-B976-6E93EBB8AF03}"/>
                </c:ext>
              </c:extLst>
            </c:dLbl>
            <c:dLbl>
              <c:idx val="29"/>
              <c:layout/>
              <c:tx>
                <c:rich>
                  <a:bodyPr/>
                  <a:lstStyle/>
                  <a:p>
                    <a:fld id="{9AE4C099-7936-484F-88EF-7776D5AED33C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6-D44B-4E9C-B6BC-F2939ADCD840}"/>
                </c:ext>
              </c:extLst>
            </c:dLbl>
            <c:dLbl>
              <c:idx val="30"/>
              <c:layout/>
              <c:tx>
                <c:rich>
                  <a:bodyPr/>
                  <a:lstStyle/>
                  <a:p>
                    <a:fld id="{8A5E6198-A46E-4261-AF6F-BD212AE0E441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E-FF8E-4797-B976-6E93EBB8AF03}"/>
                </c:ext>
              </c:extLst>
            </c:dLbl>
            <c:dLbl>
              <c:idx val="31"/>
              <c:layout/>
              <c:tx>
                <c:rich>
                  <a:bodyPr/>
                  <a:lstStyle/>
                  <a:p>
                    <a:fld id="{533183A8-9272-4B79-9B55-5C44A72D0AA8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7-D44B-4E9C-B6BC-F2939ADCD840}"/>
                </c:ext>
              </c:extLst>
            </c:dLbl>
            <c:dLbl>
              <c:idx val="32"/>
              <c:layout/>
              <c:tx>
                <c:rich>
                  <a:bodyPr/>
                  <a:lstStyle/>
                  <a:p>
                    <a:fld id="{E3963376-F95B-42F9-8C90-23E832D05734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8-D44B-4E9C-B6BC-F2939ADCD840}"/>
                </c:ext>
              </c:extLst>
            </c:dLbl>
            <c:dLbl>
              <c:idx val="33"/>
              <c:layout/>
              <c:tx>
                <c:rich>
                  <a:bodyPr/>
                  <a:lstStyle/>
                  <a:p>
                    <a:fld id="{6832B396-B191-4BBE-A495-A2A429C39A4D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9-D44B-4E9C-B6BC-F2939ADCD840}"/>
                </c:ext>
              </c:extLst>
            </c:dLbl>
            <c:dLbl>
              <c:idx val="34"/>
              <c:layout/>
              <c:tx>
                <c:rich>
                  <a:bodyPr/>
                  <a:lstStyle/>
                  <a:p>
                    <a:fld id="{9EC246D0-BD5A-4560-98DD-8FB456040991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A-D44B-4E9C-B6BC-F2939ADCD840}"/>
                </c:ext>
              </c:extLst>
            </c:dLbl>
            <c:dLbl>
              <c:idx val="35"/>
              <c:layout/>
              <c:tx>
                <c:rich>
                  <a:bodyPr/>
                  <a:lstStyle/>
                  <a:p>
                    <a:fld id="{CFB2703D-D3BB-45DD-93D6-4B11E103A83F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B-D44B-4E9C-B6BC-F2939ADCD840}"/>
                </c:ext>
              </c:extLst>
            </c:dLbl>
            <c:dLbl>
              <c:idx val="36"/>
              <c:layout/>
              <c:tx>
                <c:rich>
                  <a:bodyPr/>
                  <a:lstStyle/>
                  <a:p>
                    <a:fld id="{F5849A73-B5D5-4B07-BBC4-C97FBC41A1B2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C-D44B-4E9C-B6BC-F2939ADCD840}"/>
                </c:ext>
              </c:extLst>
            </c:dLbl>
            <c:dLbl>
              <c:idx val="37"/>
              <c:layout/>
              <c:tx>
                <c:rich>
                  <a:bodyPr/>
                  <a:lstStyle/>
                  <a:p>
                    <a:fld id="{353A2621-5A56-4650-9D05-49FE9ACE6929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D-D44B-4E9C-B6BC-F2939ADCD840}"/>
                </c:ext>
              </c:extLst>
            </c:dLbl>
            <c:dLbl>
              <c:idx val="38"/>
              <c:layout/>
              <c:tx>
                <c:rich>
                  <a:bodyPr/>
                  <a:lstStyle/>
                  <a:p>
                    <a:fld id="{EF13EE8F-DA93-41FD-851B-C9B57C15FDEA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E-D44B-4E9C-B6BC-F2939ADCD840}"/>
                </c:ext>
              </c:extLst>
            </c:dLbl>
            <c:dLbl>
              <c:idx val="39"/>
              <c:layout/>
              <c:tx>
                <c:rich>
                  <a:bodyPr/>
                  <a:lstStyle/>
                  <a:p>
                    <a:fld id="{5CF130F2-1D76-453A-A76A-7BF386AD5C46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F-D44B-4E9C-B6BC-F2939ADCD840}"/>
                </c:ext>
              </c:extLst>
            </c:dLbl>
            <c:dLbl>
              <c:idx val="40"/>
              <c:layout/>
              <c:tx>
                <c:rich>
                  <a:bodyPr/>
                  <a:lstStyle/>
                  <a:p>
                    <a:fld id="{63C41B9D-F399-40E7-A0BE-7FD36CED441C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20-D44B-4E9C-B6BC-F2939ADCD840}"/>
                </c:ext>
              </c:extLst>
            </c:dLbl>
            <c:dLbl>
              <c:idx val="41"/>
              <c:layout/>
              <c:tx>
                <c:rich>
                  <a:bodyPr/>
                  <a:lstStyle/>
                  <a:p>
                    <a:fld id="{EC73D041-5CA2-4ACB-B7D4-C25FCC8A9928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21-D44B-4E9C-B6BC-F2939ADCD840}"/>
                </c:ext>
              </c:extLst>
            </c:dLbl>
            <c:dLbl>
              <c:idx val="42"/>
              <c:layout/>
              <c:tx>
                <c:rich>
                  <a:bodyPr/>
                  <a:lstStyle/>
                  <a:p>
                    <a:fld id="{D31F56BC-D98B-4FD3-8F0F-BDA091D73C62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22-D44B-4E9C-B6BC-F2939ADCD840}"/>
                </c:ext>
              </c:extLst>
            </c:dLbl>
            <c:dLbl>
              <c:idx val="43"/>
              <c:layout/>
              <c:tx>
                <c:rich>
                  <a:bodyPr/>
                  <a:lstStyle/>
                  <a:p>
                    <a:fld id="{FE27CCEC-5D0D-40E5-92C5-BD1FEEEA9A91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23-D44B-4E9C-B6BC-F2939ADCD840}"/>
                </c:ext>
              </c:extLst>
            </c:dLbl>
            <c:dLbl>
              <c:idx val="44"/>
              <c:layout/>
              <c:tx>
                <c:rich>
                  <a:bodyPr/>
                  <a:lstStyle/>
                  <a:p>
                    <a:fld id="{78B797C4-390A-461D-B064-6057436161C5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24-D44B-4E9C-B6BC-F2939ADCD840}"/>
                </c:ext>
              </c:extLst>
            </c:dLbl>
            <c:dLbl>
              <c:idx val="45"/>
              <c:layout/>
              <c:tx>
                <c:rich>
                  <a:bodyPr/>
                  <a:lstStyle/>
                  <a:p>
                    <a:fld id="{551E7176-4582-4B86-9FD1-86690B1AFB4D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25-D44B-4E9C-B6BC-F2939ADCD840}"/>
                </c:ext>
              </c:extLst>
            </c:dLbl>
            <c:dLbl>
              <c:idx val="46"/>
              <c:layout/>
              <c:tx>
                <c:rich>
                  <a:bodyPr/>
                  <a:lstStyle/>
                  <a:p>
                    <a:fld id="{97C8FB4B-12E6-42BE-9D0D-0143E1DFA88B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26-D44B-4E9C-B6BC-F2939ADCD840}"/>
                </c:ext>
              </c:extLst>
            </c:dLbl>
            <c:dLbl>
              <c:idx val="47"/>
              <c:layout/>
              <c:tx>
                <c:rich>
                  <a:bodyPr/>
                  <a:lstStyle/>
                  <a:p>
                    <a:fld id="{CF8DC552-CE09-4954-B82F-2FF7F1F94B6E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27-D44B-4E9C-B6BC-F2939ADCD840}"/>
                </c:ext>
              </c:extLst>
            </c:dLbl>
            <c:dLbl>
              <c:idx val="48"/>
              <c:layout/>
              <c:tx>
                <c:rich>
                  <a:bodyPr/>
                  <a:lstStyle/>
                  <a:p>
                    <a:fld id="{9771399C-DB84-4D0A-87A5-4FBDFABCC1E6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28-D44B-4E9C-B6BC-F2939ADCD840}"/>
                </c:ext>
              </c:extLst>
            </c:dLbl>
            <c:dLbl>
              <c:idx val="49"/>
              <c:layout/>
              <c:tx>
                <c:rich>
                  <a:bodyPr/>
                  <a:lstStyle/>
                  <a:p>
                    <a:fld id="{F3A6F8F6-B40F-48E2-95C2-C0D59B4AA0C6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29-D44B-4E9C-B6BC-F2939ADCD840}"/>
                </c:ext>
              </c:extLst>
            </c:dLbl>
            <c:dLbl>
              <c:idx val="50"/>
              <c:layout/>
              <c:tx>
                <c:rich>
                  <a:bodyPr/>
                  <a:lstStyle/>
                  <a:p>
                    <a:fld id="{941E22E1-2CDB-4575-AEAA-33411E3857EE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2A-D44B-4E9C-B6BC-F2939ADCD840}"/>
                </c:ext>
              </c:extLst>
            </c:dLbl>
            <c:dLbl>
              <c:idx val="51"/>
              <c:layout/>
              <c:tx>
                <c:rich>
                  <a:bodyPr/>
                  <a:lstStyle/>
                  <a:p>
                    <a:fld id="{698FB17C-09A1-4D09-90CF-6E67274165F2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2B-D44B-4E9C-B6BC-F2939ADCD840}"/>
                </c:ext>
              </c:extLst>
            </c:dLbl>
            <c:dLbl>
              <c:idx val="52"/>
              <c:layout/>
              <c:tx>
                <c:rich>
                  <a:bodyPr/>
                  <a:lstStyle/>
                  <a:p>
                    <a:fld id="{AF29E42C-BA81-4FC0-B208-672E66F305D7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2C-D44B-4E9C-B6BC-F2939ADCD840}"/>
                </c:ext>
              </c:extLst>
            </c:dLbl>
            <c:dLbl>
              <c:idx val="53"/>
              <c:layout/>
              <c:tx>
                <c:rich>
                  <a:bodyPr/>
                  <a:lstStyle/>
                  <a:p>
                    <a:fld id="{1316B8FF-CF7B-445B-9A63-28A8018B41CB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2D-D44B-4E9C-B6BC-F2939ADCD840}"/>
                </c:ext>
              </c:extLst>
            </c:dLbl>
            <c:dLbl>
              <c:idx val="54"/>
              <c:layout/>
              <c:tx>
                <c:rich>
                  <a:bodyPr/>
                  <a:lstStyle/>
                  <a:p>
                    <a:fld id="{574A1CF6-A589-4BEF-87B6-A4143E1893BB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2E-D44B-4E9C-B6BC-F2939ADCD840}"/>
                </c:ext>
              </c:extLst>
            </c:dLbl>
            <c:dLbl>
              <c:idx val="55"/>
              <c:layout/>
              <c:tx>
                <c:rich>
                  <a:bodyPr/>
                  <a:lstStyle/>
                  <a:p>
                    <a:fld id="{4E144696-17D2-4B79-B75D-48C88386AE91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2F-D44B-4E9C-B6BC-F2939ADCD840}"/>
                </c:ext>
              </c:extLst>
            </c:dLbl>
            <c:dLbl>
              <c:idx val="56"/>
              <c:layout/>
              <c:tx>
                <c:rich>
                  <a:bodyPr/>
                  <a:lstStyle/>
                  <a:p>
                    <a:fld id="{F1E32C17-FBE7-427C-BA7E-10785FD53938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30-D44B-4E9C-B6BC-F2939ADCD840}"/>
                </c:ext>
              </c:extLst>
            </c:dLbl>
            <c:dLbl>
              <c:idx val="57"/>
              <c:layout/>
              <c:tx>
                <c:rich>
                  <a:bodyPr/>
                  <a:lstStyle/>
                  <a:p>
                    <a:fld id="{38E347C6-5574-411E-99A0-A9AE3543B698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31-D44B-4E9C-B6BC-F2939ADCD840}"/>
                </c:ext>
              </c:extLst>
            </c:dLbl>
            <c:dLbl>
              <c:idx val="58"/>
              <c:layout/>
              <c:tx>
                <c:rich>
                  <a:bodyPr/>
                  <a:lstStyle/>
                  <a:p>
                    <a:fld id="{20DCC331-1073-4704-913B-55F14FC9E28C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32-D44B-4E9C-B6BC-F2939ADCD840}"/>
                </c:ext>
              </c:extLst>
            </c:dLbl>
            <c:dLbl>
              <c:idx val="59"/>
              <c:layout/>
              <c:tx>
                <c:rich>
                  <a:bodyPr/>
                  <a:lstStyle/>
                  <a:p>
                    <a:fld id="{E84D76A4-982B-4BA6-9478-4382AE120DDC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33-D44B-4E9C-B6BC-F2939ADCD840}"/>
                </c:ext>
              </c:extLst>
            </c:dLbl>
            <c:dLbl>
              <c:idx val="60"/>
              <c:layout/>
              <c:tx>
                <c:rich>
                  <a:bodyPr/>
                  <a:lstStyle/>
                  <a:p>
                    <a:fld id="{88CE0290-D32A-4EF2-B072-718CA16D0C89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34-D44B-4E9C-B6BC-F2939ADCD840}"/>
                </c:ext>
              </c:extLst>
            </c:dLbl>
            <c:dLbl>
              <c:idx val="61"/>
              <c:layout/>
              <c:tx>
                <c:rich>
                  <a:bodyPr/>
                  <a:lstStyle/>
                  <a:p>
                    <a:fld id="{6CFA6254-0209-4A23-9764-272841B0106F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35-D44B-4E9C-B6BC-F2939ADCD840}"/>
                </c:ext>
              </c:extLst>
            </c:dLbl>
            <c:dLbl>
              <c:idx val="62"/>
              <c:layout/>
              <c:tx>
                <c:rich>
                  <a:bodyPr/>
                  <a:lstStyle/>
                  <a:p>
                    <a:fld id="{2AC7A50F-45C6-4D0C-9032-DA430ACD02C9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36-D44B-4E9C-B6BC-F2939ADCD840}"/>
                </c:ext>
              </c:extLst>
            </c:dLbl>
            <c:dLbl>
              <c:idx val="63"/>
              <c:layout/>
              <c:tx>
                <c:rich>
                  <a:bodyPr/>
                  <a:lstStyle/>
                  <a:p>
                    <a:fld id="{C37CE5C8-D115-4C93-BB43-9ECCFC06A79F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37-D44B-4E9C-B6BC-F2939ADCD840}"/>
                </c:ext>
              </c:extLst>
            </c:dLbl>
            <c:dLbl>
              <c:idx val="64"/>
              <c:layout/>
              <c:tx>
                <c:rich>
                  <a:bodyPr/>
                  <a:lstStyle/>
                  <a:p>
                    <a:fld id="{D93D1D3A-129D-42C4-8AFE-D379755B70F4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38-D44B-4E9C-B6BC-F2939ADCD840}"/>
                </c:ext>
              </c:extLst>
            </c:dLbl>
            <c:dLbl>
              <c:idx val="65"/>
              <c:layout/>
              <c:tx>
                <c:rich>
                  <a:bodyPr/>
                  <a:lstStyle/>
                  <a:p>
                    <a:fld id="{D7ABFE5A-9E68-49E8-AD93-C7BCF6468FA2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39-D44B-4E9C-B6BC-F2939ADCD840}"/>
                </c:ext>
              </c:extLst>
            </c:dLbl>
            <c:dLbl>
              <c:idx val="66"/>
              <c:layout/>
              <c:tx>
                <c:rich>
                  <a:bodyPr/>
                  <a:lstStyle/>
                  <a:p>
                    <a:fld id="{E8DF7237-3488-4915-B11F-9EFB646AFCB0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3A-D44B-4E9C-B6BC-F2939ADCD840}"/>
                </c:ext>
              </c:extLst>
            </c:dLbl>
            <c:dLbl>
              <c:idx val="67"/>
              <c:layout/>
              <c:tx>
                <c:rich>
                  <a:bodyPr/>
                  <a:lstStyle/>
                  <a:p>
                    <a:fld id="{5DEF722D-1D94-4CDC-8560-B021489BA0CA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3B-D44B-4E9C-B6BC-F2939ADCD840}"/>
                </c:ext>
              </c:extLst>
            </c:dLbl>
            <c:dLbl>
              <c:idx val="68"/>
              <c:layout/>
              <c:tx>
                <c:rich>
                  <a:bodyPr/>
                  <a:lstStyle/>
                  <a:p>
                    <a:fld id="{C71F757B-1A56-4960-8561-F85DC26B0CC4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3C-D44B-4E9C-B6BC-F2939ADCD840}"/>
                </c:ext>
              </c:extLst>
            </c:dLbl>
            <c:dLbl>
              <c:idx val="69"/>
              <c:layout/>
              <c:tx>
                <c:rich>
                  <a:bodyPr/>
                  <a:lstStyle/>
                  <a:p>
                    <a:fld id="{BFD68D38-915B-4257-8F8B-9768BDACED77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3D-D44B-4E9C-B6BC-F2939ADCD840}"/>
                </c:ext>
              </c:extLst>
            </c:dLbl>
            <c:dLbl>
              <c:idx val="70"/>
              <c:layout/>
              <c:tx>
                <c:rich>
                  <a:bodyPr/>
                  <a:lstStyle/>
                  <a:p>
                    <a:fld id="{BB0B4DE5-A3AC-4019-9829-69252776A8BA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3E-D44B-4E9C-B6BC-F2939ADCD840}"/>
                </c:ext>
              </c:extLst>
            </c:dLbl>
            <c:dLbl>
              <c:idx val="71"/>
              <c:layout/>
              <c:tx>
                <c:rich>
                  <a:bodyPr/>
                  <a:lstStyle/>
                  <a:p>
                    <a:fld id="{DFAAA19E-B1FC-4B80-BBC5-17B5CE8AB953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3F-D44B-4E9C-B6BC-F2939ADCD840}"/>
                </c:ext>
              </c:extLst>
            </c:dLbl>
            <c:dLbl>
              <c:idx val="72"/>
              <c:layout/>
              <c:tx>
                <c:rich>
                  <a:bodyPr/>
                  <a:lstStyle/>
                  <a:p>
                    <a:fld id="{55F979C2-DD03-442B-9529-BE825C0AF57D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40-D44B-4E9C-B6BC-F2939ADCD840}"/>
                </c:ext>
              </c:extLst>
            </c:dLbl>
            <c:dLbl>
              <c:idx val="73"/>
              <c:layout/>
              <c:tx>
                <c:rich>
                  <a:bodyPr/>
                  <a:lstStyle/>
                  <a:p>
                    <a:fld id="{15FE124F-8F40-4F97-A812-5E9159BDE899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41-D44B-4E9C-B6BC-F2939ADCD840}"/>
                </c:ext>
              </c:extLst>
            </c:dLbl>
            <c:dLbl>
              <c:idx val="74"/>
              <c:layout/>
              <c:tx>
                <c:rich>
                  <a:bodyPr/>
                  <a:lstStyle/>
                  <a:p>
                    <a:fld id="{40DD2276-39A1-4E14-B661-63E9F6BB4BB1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42-D44B-4E9C-B6BC-F2939ADCD840}"/>
                </c:ext>
              </c:extLst>
            </c:dLbl>
            <c:dLbl>
              <c:idx val="75"/>
              <c:layout/>
              <c:tx>
                <c:rich>
                  <a:bodyPr/>
                  <a:lstStyle/>
                  <a:p>
                    <a:fld id="{ADC50E56-E44F-4E87-A5CC-8920CB4F47A6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43-D44B-4E9C-B6BC-F2939ADCD840}"/>
                </c:ext>
              </c:extLst>
            </c:dLbl>
            <c:dLbl>
              <c:idx val="76"/>
              <c:layout/>
              <c:tx>
                <c:rich>
                  <a:bodyPr/>
                  <a:lstStyle/>
                  <a:p>
                    <a:fld id="{687A2F6D-22EA-409E-A0A6-707FAF3ABC83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44-D44B-4E9C-B6BC-F2939ADCD840}"/>
                </c:ext>
              </c:extLst>
            </c:dLbl>
            <c:dLbl>
              <c:idx val="77"/>
              <c:layout/>
              <c:tx>
                <c:rich>
                  <a:bodyPr/>
                  <a:lstStyle/>
                  <a:p>
                    <a:fld id="{502EF7E9-9C53-4C5F-BF64-5482DD874990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45-D44B-4E9C-B6BC-F2939ADCD840}"/>
                </c:ext>
              </c:extLst>
            </c:dLbl>
            <c:dLbl>
              <c:idx val="78"/>
              <c:layout/>
              <c:tx>
                <c:rich>
                  <a:bodyPr/>
                  <a:lstStyle/>
                  <a:p>
                    <a:fld id="{7EBD0DA6-6DFC-4BBB-A25C-38CD214E48A3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46-D44B-4E9C-B6BC-F2939ADCD840}"/>
                </c:ext>
              </c:extLst>
            </c:dLbl>
            <c:dLbl>
              <c:idx val="79"/>
              <c:layout/>
              <c:tx>
                <c:rich>
                  <a:bodyPr/>
                  <a:lstStyle/>
                  <a:p>
                    <a:fld id="{525D7D5C-C573-405E-949A-60A4D90C721C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47-D44B-4E9C-B6BC-F2939ADCD840}"/>
                </c:ext>
              </c:extLst>
            </c:dLbl>
            <c:dLbl>
              <c:idx val="80"/>
              <c:layout/>
              <c:tx>
                <c:rich>
                  <a:bodyPr/>
                  <a:lstStyle/>
                  <a:p>
                    <a:fld id="{FEB0F855-300D-479C-8CD9-91190A18DC70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48-D44B-4E9C-B6BC-F2939ADCD840}"/>
                </c:ext>
              </c:extLst>
            </c:dLbl>
            <c:dLbl>
              <c:idx val="81"/>
              <c:layout/>
              <c:tx>
                <c:rich>
                  <a:bodyPr/>
                  <a:lstStyle/>
                  <a:p>
                    <a:fld id="{3EE660C3-E970-40C7-984D-DDE3E8E8E2F4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49-D44B-4E9C-B6BC-F2939ADCD840}"/>
                </c:ext>
              </c:extLst>
            </c:dLbl>
            <c:dLbl>
              <c:idx val="82"/>
              <c:layout/>
              <c:tx>
                <c:rich>
                  <a:bodyPr/>
                  <a:lstStyle/>
                  <a:p>
                    <a:fld id="{42B81BBC-7231-4C5E-9628-43DFC5894F86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4A-D44B-4E9C-B6BC-F2939ADCD840}"/>
                </c:ext>
              </c:extLst>
            </c:dLbl>
            <c:dLbl>
              <c:idx val="83"/>
              <c:layout/>
              <c:tx>
                <c:rich>
                  <a:bodyPr/>
                  <a:lstStyle/>
                  <a:p>
                    <a:fld id="{500B7F6F-D48C-466A-AF1A-00444847CB10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4B-D44B-4E9C-B6BC-F2939ADCD840}"/>
                </c:ext>
              </c:extLst>
            </c:dLbl>
            <c:dLbl>
              <c:idx val="84"/>
              <c:layout/>
              <c:tx>
                <c:rich>
                  <a:bodyPr/>
                  <a:lstStyle/>
                  <a:p>
                    <a:fld id="{89F9510B-79B6-45AB-B81D-298194AAFD90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4C-D44B-4E9C-B6BC-F2939ADCD840}"/>
                </c:ext>
              </c:extLst>
            </c:dLbl>
            <c:dLbl>
              <c:idx val="85"/>
              <c:layout/>
              <c:tx>
                <c:rich>
                  <a:bodyPr/>
                  <a:lstStyle/>
                  <a:p>
                    <a:fld id="{4C7429A2-6013-4E50-9E4E-01A6311AF9D4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4D-D44B-4E9C-B6BC-F2939ADCD840}"/>
                </c:ext>
              </c:extLst>
            </c:dLbl>
            <c:dLbl>
              <c:idx val="86"/>
              <c:layout/>
              <c:tx>
                <c:rich>
                  <a:bodyPr/>
                  <a:lstStyle/>
                  <a:p>
                    <a:fld id="{1BC9656A-1BFD-4982-87BF-5F8EDFA65A43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4E-D44B-4E9C-B6BC-F2939ADCD840}"/>
                </c:ext>
              </c:extLst>
            </c:dLbl>
            <c:dLbl>
              <c:idx val="87"/>
              <c:layout/>
              <c:tx>
                <c:rich>
                  <a:bodyPr/>
                  <a:lstStyle/>
                  <a:p>
                    <a:fld id="{B6325FE3-73E4-42E5-B938-2231887EBF59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4F-D44B-4E9C-B6BC-F2939ADCD840}"/>
                </c:ext>
              </c:extLst>
            </c:dLbl>
            <c:dLbl>
              <c:idx val="88"/>
              <c:layout/>
              <c:tx>
                <c:rich>
                  <a:bodyPr/>
                  <a:lstStyle/>
                  <a:p>
                    <a:fld id="{DA9F60C5-9722-409B-8397-F780AEA26957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50-D44B-4E9C-B6BC-F2939ADCD840}"/>
                </c:ext>
              </c:extLst>
            </c:dLbl>
            <c:dLbl>
              <c:idx val="89"/>
              <c:layout/>
              <c:tx>
                <c:rich>
                  <a:bodyPr/>
                  <a:lstStyle/>
                  <a:p>
                    <a:fld id="{057AD454-972B-49C4-8952-A7F35AEAAF2D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51-D44B-4E9C-B6BC-F2939ADCD840}"/>
                </c:ext>
              </c:extLst>
            </c:dLbl>
            <c:dLbl>
              <c:idx val="90"/>
              <c:layout/>
              <c:tx>
                <c:rich>
                  <a:bodyPr/>
                  <a:lstStyle/>
                  <a:p>
                    <a:fld id="{C295191E-A990-452C-BC44-830B3D8552CF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52-D44B-4E9C-B6BC-F2939ADCD840}"/>
                </c:ext>
              </c:extLst>
            </c:dLbl>
            <c:dLbl>
              <c:idx val="91"/>
              <c:layout/>
              <c:tx>
                <c:rich>
                  <a:bodyPr/>
                  <a:lstStyle/>
                  <a:p>
                    <a:fld id="{B7BCB7D9-7B77-4B62-9D9F-5F8D64B94572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53-D44B-4E9C-B6BC-F2939ADCD840}"/>
                </c:ext>
              </c:extLst>
            </c:dLbl>
            <c:dLbl>
              <c:idx val="92"/>
              <c:layout/>
              <c:tx>
                <c:rich>
                  <a:bodyPr/>
                  <a:lstStyle/>
                  <a:p>
                    <a:fld id="{630D7FE2-E938-4CF8-8571-CCF1A5AFAA0F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54-D44B-4E9C-B6BC-F2939ADCD840}"/>
                </c:ext>
              </c:extLst>
            </c:dLbl>
            <c:dLbl>
              <c:idx val="93"/>
              <c:layout/>
              <c:tx>
                <c:rich>
                  <a:bodyPr/>
                  <a:lstStyle/>
                  <a:p>
                    <a:fld id="{A4D2E67C-2927-4E31-A1DA-443D11660739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55-D44B-4E9C-B6BC-F2939ADCD840}"/>
                </c:ext>
              </c:extLst>
            </c:dLbl>
            <c:dLbl>
              <c:idx val="94"/>
              <c:layout/>
              <c:tx>
                <c:rich>
                  <a:bodyPr/>
                  <a:lstStyle/>
                  <a:p>
                    <a:fld id="{47AC089C-8B76-4425-81A1-C46F26436216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56-D44B-4E9C-B6BC-F2939ADCD840}"/>
                </c:ext>
              </c:extLst>
            </c:dLbl>
            <c:dLbl>
              <c:idx val="95"/>
              <c:layout/>
              <c:tx>
                <c:rich>
                  <a:bodyPr/>
                  <a:lstStyle/>
                  <a:p>
                    <a:fld id="{6DFFA9A5-016A-4E96-AF43-F38C0F28CEAC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57-D44B-4E9C-B6BC-F2939ADCD840}"/>
                </c:ext>
              </c:extLst>
            </c:dLbl>
            <c:dLbl>
              <c:idx val="96"/>
              <c:layout/>
              <c:tx>
                <c:rich>
                  <a:bodyPr/>
                  <a:lstStyle/>
                  <a:p>
                    <a:fld id="{941487C3-A626-4250-9A27-80E247A7A33B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58-D44B-4E9C-B6BC-F2939ADCD840}"/>
                </c:ext>
              </c:extLst>
            </c:dLbl>
            <c:dLbl>
              <c:idx val="97"/>
              <c:layout/>
              <c:tx>
                <c:rich>
                  <a:bodyPr/>
                  <a:lstStyle/>
                  <a:p>
                    <a:fld id="{72A17069-FAD0-4B89-8E22-D26A30892897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61-FF8E-4797-B976-6E93EBB8AF03}"/>
                </c:ext>
              </c:extLst>
            </c:dLbl>
            <c:dLbl>
              <c:idx val="98"/>
              <c:layout/>
              <c:tx>
                <c:rich>
                  <a:bodyPr/>
                  <a:lstStyle/>
                  <a:p>
                    <a:fld id="{9E9266CD-72A5-4B75-8BEC-798E66C3C345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62-FF8E-4797-B976-6E93EBB8AF03}"/>
                </c:ext>
              </c:extLst>
            </c:dLbl>
            <c:dLbl>
              <c:idx val="99"/>
              <c:layout/>
              <c:tx>
                <c:rich>
                  <a:bodyPr/>
                  <a:lstStyle/>
                  <a:p>
                    <a:fld id="{69304AD7-5C76-4C59-84BF-C70A309AD7B7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59-D44B-4E9C-B6BC-F2939ADCD840}"/>
                </c:ext>
              </c:extLst>
            </c:dLbl>
            <c:dLbl>
              <c:idx val="100"/>
              <c:layout/>
              <c:tx>
                <c:rich>
                  <a:bodyPr/>
                  <a:lstStyle/>
                  <a:p>
                    <a:fld id="{541AC4D4-D127-491E-853E-73B3E57FC8FC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5A-D44B-4E9C-B6BC-F2939ADCD840}"/>
                </c:ext>
              </c:extLst>
            </c:dLbl>
            <c:dLbl>
              <c:idx val="101"/>
              <c:layout/>
              <c:tx>
                <c:rich>
                  <a:bodyPr/>
                  <a:lstStyle/>
                  <a:p>
                    <a:fld id="{DA79435B-0626-421E-ABE3-103C230C9765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5B-D44B-4E9C-B6BC-F2939ADCD840}"/>
                </c:ext>
              </c:extLst>
            </c:dLbl>
            <c:dLbl>
              <c:idx val="102"/>
              <c:layout/>
              <c:tx>
                <c:rich>
                  <a:bodyPr/>
                  <a:lstStyle/>
                  <a:p>
                    <a:fld id="{27432028-4C2E-40F9-B987-188A8F55705B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5C-D44B-4E9C-B6BC-F2939ADCD840}"/>
                </c:ext>
              </c:extLst>
            </c:dLbl>
            <c:dLbl>
              <c:idx val="103"/>
              <c:layout/>
              <c:tx>
                <c:rich>
                  <a:bodyPr/>
                  <a:lstStyle/>
                  <a:p>
                    <a:fld id="{01645EBE-A24F-4676-973D-15E7BF89751A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5D-D44B-4E9C-B6BC-F2939ADCD840}"/>
                </c:ext>
              </c:extLst>
            </c:dLbl>
            <c:dLbl>
              <c:idx val="104"/>
              <c:layout/>
              <c:tx>
                <c:rich>
                  <a:bodyPr/>
                  <a:lstStyle/>
                  <a:p>
                    <a:fld id="{E052EDD9-B075-4DB6-838E-F152F39F1812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5E-D44B-4E9C-B6BC-F2939ADCD840}"/>
                </c:ext>
              </c:extLst>
            </c:dLbl>
            <c:dLbl>
              <c:idx val="105"/>
              <c:layout/>
              <c:tx>
                <c:rich>
                  <a:bodyPr/>
                  <a:lstStyle/>
                  <a:p>
                    <a:fld id="{E1E4DA3E-8A03-43F6-89A4-58BAF484AEB4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5F-D44B-4E9C-B6BC-F2939ADCD840}"/>
                </c:ext>
              </c:extLst>
            </c:dLbl>
            <c:dLbl>
              <c:idx val="106"/>
              <c:layout/>
              <c:tx>
                <c:rich>
                  <a:bodyPr/>
                  <a:lstStyle/>
                  <a:p>
                    <a:fld id="{816261C5-9B4A-4CE0-96B3-567372AC8339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60-D44B-4E9C-B6BC-F2939ADCD840}"/>
                </c:ext>
              </c:extLst>
            </c:dLbl>
            <c:dLbl>
              <c:idx val="107"/>
              <c:layout/>
              <c:tx>
                <c:rich>
                  <a:bodyPr/>
                  <a:lstStyle/>
                  <a:p>
                    <a:fld id="{D76602E6-20B7-46A9-9816-4653F807EA6C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61-D44B-4E9C-B6BC-F2939ADCD840}"/>
                </c:ext>
              </c:extLst>
            </c:dLbl>
            <c:dLbl>
              <c:idx val="108"/>
              <c:layout/>
              <c:tx>
                <c:rich>
                  <a:bodyPr/>
                  <a:lstStyle/>
                  <a:p>
                    <a:fld id="{3FC73095-2C8E-4965-9F24-A17BB2E1801D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6C-FF8E-4797-B976-6E93EBB8AF03}"/>
                </c:ext>
              </c:extLst>
            </c:dLbl>
            <c:dLbl>
              <c:idx val="109"/>
              <c:layout/>
              <c:tx>
                <c:rich>
                  <a:bodyPr/>
                  <a:lstStyle/>
                  <a:p>
                    <a:fld id="{AD652109-273E-4C3F-81E4-4737D7B98B30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62-D44B-4E9C-B6BC-F2939ADCD840}"/>
                </c:ext>
              </c:extLst>
            </c:dLbl>
            <c:dLbl>
              <c:idx val="110"/>
              <c:layout/>
              <c:tx>
                <c:rich>
                  <a:bodyPr/>
                  <a:lstStyle/>
                  <a:p>
                    <a:fld id="{C8EF1E2A-89CC-44F6-A942-C86A795FB015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63-D44B-4E9C-B6BC-F2939ADCD840}"/>
                </c:ext>
              </c:extLst>
            </c:dLbl>
            <c:dLbl>
              <c:idx val="111"/>
              <c:layout/>
              <c:tx>
                <c:rich>
                  <a:bodyPr/>
                  <a:lstStyle/>
                  <a:p>
                    <a:fld id="{0A89CA57-9276-4E9F-BF95-CAE2BAA3E454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64-D44B-4E9C-B6BC-F2939ADCD840}"/>
                </c:ext>
              </c:extLst>
            </c:dLbl>
            <c:dLbl>
              <c:idx val="112"/>
              <c:layout/>
              <c:tx>
                <c:rich>
                  <a:bodyPr/>
                  <a:lstStyle/>
                  <a:p>
                    <a:fld id="{AE4B6F0F-FADB-4910-9C45-7356340AF0FF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65-D44B-4E9C-B6BC-F2939ADCD840}"/>
                </c:ext>
              </c:extLst>
            </c:dLbl>
            <c:dLbl>
              <c:idx val="113"/>
              <c:layout/>
              <c:tx>
                <c:rich>
                  <a:bodyPr/>
                  <a:lstStyle/>
                  <a:p>
                    <a:fld id="{BEC52F25-A054-47B7-9CC9-AC5689DF2954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66-D44B-4E9C-B6BC-F2939ADCD840}"/>
                </c:ext>
              </c:extLst>
            </c:dLbl>
            <c:dLbl>
              <c:idx val="114"/>
              <c:layout/>
              <c:tx>
                <c:rich>
                  <a:bodyPr/>
                  <a:lstStyle/>
                  <a:p>
                    <a:fld id="{AB6B9919-302C-4D29-8408-1F7C78868ADA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67-D44B-4E9C-B6BC-F2939ADCD840}"/>
                </c:ext>
              </c:extLst>
            </c:dLbl>
            <c:dLbl>
              <c:idx val="115"/>
              <c:layout/>
              <c:tx>
                <c:rich>
                  <a:bodyPr/>
                  <a:lstStyle/>
                  <a:p>
                    <a:fld id="{DD762D0A-1870-4CFA-B3C0-DBB500F5A7F0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68-D44B-4E9C-B6BC-F2939ADCD840}"/>
                </c:ext>
              </c:extLst>
            </c:dLbl>
            <c:dLbl>
              <c:idx val="116"/>
              <c:layout/>
              <c:tx>
                <c:rich>
                  <a:bodyPr/>
                  <a:lstStyle/>
                  <a:p>
                    <a:fld id="{6DAD823E-332D-4F51-8040-1D205E391790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69-D44B-4E9C-B6BC-F2939ADCD840}"/>
                </c:ext>
              </c:extLst>
            </c:dLbl>
            <c:dLbl>
              <c:idx val="117"/>
              <c:layout/>
              <c:tx>
                <c:rich>
                  <a:bodyPr/>
                  <a:lstStyle/>
                  <a:p>
                    <a:fld id="{D921E865-85FE-413E-A847-6F553330A98E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6A-D44B-4E9C-B6BC-F2939ADCD840}"/>
                </c:ext>
              </c:extLst>
            </c:dLbl>
            <c:dLbl>
              <c:idx val="118"/>
              <c:layout/>
              <c:tx>
                <c:rich>
                  <a:bodyPr/>
                  <a:lstStyle/>
                  <a:p>
                    <a:fld id="{C2A8AF30-EA18-441D-AA78-EFEF785E17D4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6B-D44B-4E9C-B6BC-F2939ADCD840}"/>
                </c:ext>
              </c:extLst>
            </c:dLbl>
            <c:delete val="1"/>
            <c:extLst xmlns:c16r2="http://schemas.microsoft.com/office/drawing/2015/06/chart">
              <c:ext xmlns:c15="http://schemas.microsoft.com/office/drawing/2012/chart" uri="{CE6537A1-D6FC-4f65-9D91-7224C49458BB}">
                <c15:showDataLabelsRange val="1"/>
                <c15:showLeaderLines val="0"/>
              </c:ext>
            </c:extLst>
          </c:dLbls>
          <c:xVal>
            <c:numRef>
              <c:f>'chart 1'!$S$3:$S$121</c:f>
              <c:numCache>
                <c:formatCode>General</c:formatCode>
                <c:ptCount val="119"/>
                <c:pt idx="0">
                  <c:v>1.73</c:v>
                </c:pt>
                <c:pt idx="1">
                  <c:v>1.6400000000000001</c:v>
                </c:pt>
                <c:pt idx="2">
                  <c:v>1.57</c:v>
                </c:pt>
                <c:pt idx="3">
                  <c:v>1.55</c:v>
                </c:pt>
                <c:pt idx="4">
                  <c:v>1.53</c:v>
                </c:pt>
                <c:pt idx="5">
                  <c:v>1.5</c:v>
                </c:pt>
                <c:pt idx="6">
                  <c:v>1.47</c:v>
                </c:pt>
                <c:pt idx="7">
                  <c:v>1.47</c:v>
                </c:pt>
                <c:pt idx="8">
                  <c:v>1.46</c:v>
                </c:pt>
                <c:pt idx="9">
                  <c:v>1.46</c:v>
                </c:pt>
                <c:pt idx="10">
                  <c:v>1.44</c:v>
                </c:pt>
                <c:pt idx="11">
                  <c:v>1.43</c:v>
                </c:pt>
                <c:pt idx="12">
                  <c:v>1.3900000000000001</c:v>
                </c:pt>
                <c:pt idx="13">
                  <c:v>1.3800000000000001</c:v>
                </c:pt>
                <c:pt idx="14">
                  <c:v>1.3800000000000001</c:v>
                </c:pt>
                <c:pt idx="15">
                  <c:v>1.37</c:v>
                </c:pt>
                <c:pt idx="16">
                  <c:v>1.34</c:v>
                </c:pt>
                <c:pt idx="17">
                  <c:v>1.33</c:v>
                </c:pt>
                <c:pt idx="18">
                  <c:v>1.29</c:v>
                </c:pt>
                <c:pt idx="19">
                  <c:v>1.29</c:v>
                </c:pt>
                <c:pt idx="20">
                  <c:v>1.27</c:v>
                </c:pt>
                <c:pt idx="21">
                  <c:v>1.26</c:v>
                </c:pt>
                <c:pt idx="22">
                  <c:v>1.24</c:v>
                </c:pt>
                <c:pt idx="23">
                  <c:v>1.22</c:v>
                </c:pt>
                <c:pt idx="24">
                  <c:v>1.1800000000000002</c:v>
                </c:pt>
                <c:pt idx="25">
                  <c:v>1.1800000000000002</c:v>
                </c:pt>
                <c:pt idx="26">
                  <c:v>1.1599999999999997</c:v>
                </c:pt>
                <c:pt idx="27">
                  <c:v>1.1499999999999997</c:v>
                </c:pt>
                <c:pt idx="28">
                  <c:v>1.1399999999999997</c:v>
                </c:pt>
                <c:pt idx="29">
                  <c:v>1.1399999999999997</c:v>
                </c:pt>
                <c:pt idx="30">
                  <c:v>1.1299999999999997</c:v>
                </c:pt>
                <c:pt idx="31">
                  <c:v>1.1200000000000001</c:v>
                </c:pt>
                <c:pt idx="32">
                  <c:v>1.1200000000000001</c:v>
                </c:pt>
                <c:pt idx="33">
                  <c:v>1.1100000000000001</c:v>
                </c:pt>
                <c:pt idx="34">
                  <c:v>1.1100000000000001</c:v>
                </c:pt>
                <c:pt idx="35">
                  <c:v>1.0900000000000001</c:v>
                </c:pt>
                <c:pt idx="36">
                  <c:v>1.08</c:v>
                </c:pt>
                <c:pt idx="37">
                  <c:v>1.08</c:v>
                </c:pt>
                <c:pt idx="38">
                  <c:v>1.07</c:v>
                </c:pt>
                <c:pt idx="39">
                  <c:v>1.07</c:v>
                </c:pt>
                <c:pt idx="40">
                  <c:v>1.06</c:v>
                </c:pt>
                <c:pt idx="41">
                  <c:v>1.06</c:v>
                </c:pt>
                <c:pt idx="42">
                  <c:v>1.05</c:v>
                </c:pt>
                <c:pt idx="43">
                  <c:v>1.05</c:v>
                </c:pt>
                <c:pt idx="44">
                  <c:v>1.05</c:v>
                </c:pt>
                <c:pt idx="45">
                  <c:v>1.05</c:v>
                </c:pt>
                <c:pt idx="46">
                  <c:v>1.04</c:v>
                </c:pt>
                <c:pt idx="47">
                  <c:v>1.04</c:v>
                </c:pt>
                <c:pt idx="48">
                  <c:v>1.04</c:v>
                </c:pt>
                <c:pt idx="49">
                  <c:v>1.04</c:v>
                </c:pt>
                <c:pt idx="50">
                  <c:v>1.03</c:v>
                </c:pt>
                <c:pt idx="51">
                  <c:v>1.03</c:v>
                </c:pt>
                <c:pt idx="52">
                  <c:v>1.03</c:v>
                </c:pt>
                <c:pt idx="53">
                  <c:v>1.02</c:v>
                </c:pt>
                <c:pt idx="54">
                  <c:v>1.02</c:v>
                </c:pt>
                <c:pt idx="55">
                  <c:v>1.02</c:v>
                </c:pt>
                <c:pt idx="56">
                  <c:v>1.01</c:v>
                </c:pt>
                <c:pt idx="57">
                  <c:v>1.01</c:v>
                </c:pt>
                <c:pt idx="58">
                  <c:v>1.01</c:v>
                </c:pt>
                <c:pt idx="59">
                  <c:v>0.98</c:v>
                </c:pt>
                <c:pt idx="60">
                  <c:v>0.97000000000000008</c:v>
                </c:pt>
                <c:pt idx="61">
                  <c:v>0.96000000000000008</c:v>
                </c:pt>
                <c:pt idx="62">
                  <c:v>0.96000000000000008</c:v>
                </c:pt>
                <c:pt idx="63">
                  <c:v>0.96000000000000008</c:v>
                </c:pt>
                <c:pt idx="64">
                  <c:v>0.95000000000000007</c:v>
                </c:pt>
                <c:pt idx="65">
                  <c:v>0.93</c:v>
                </c:pt>
                <c:pt idx="66">
                  <c:v>0.92</c:v>
                </c:pt>
                <c:pt idx="67">
                  <c:v>0.92</c:v>
                </c:pt>
                <c:pt idx="68">
                  <c:v>0.92</c:v>
                </c:pt>
                <c:pt idx="69">
                  <c:v>0.91</c:v>
                </c:pt>
                <c:pt idx="70">
                  <c:v>0.91</c:v>
                </c:pt>
                <c:pt idx="71">
                  <c:v>0.9</c:v>
                </c:pt>
                <c:pt idx="72">
                  <c:v>0.9</c:v>
                </c:pt>
                <c:pt idx="73">
                  <c:v>0.89</c:v>
                </c:pt>
                <c:pt idx="74">
                  <c:v>0.88</c:v>
                </c:pt>
                <c:pt idx="75">
                  <c:v>0.88</c:v>
                </c:pt>
                <c:pt idx="76">
                  <c:v>0.87000000000000011</c:v>
                </c:pt>
                <c:pt idx="77">
                  <c:v>0.8600000000000001</c:v>
                </c:pt>
                <c:pt idx="78">
                  <c:v>0.85000000000000009</c:v>
                </c:pt>
                <c:pt idx="79">
                  <c:v>0.85000000000000009</c:v>
                </c:pt>
                <c:pt idx="80">
                  <c:v>0.84000000000000008</c:v>
                </c:pt>
                <c:pt idx="81">
                  <c:v>0.84000000000000008</c:v>
                </c:pt>
                <c:pt idx="82">
                  <c:v>0.83000000000000007</c:v>
                </c:pt>
                <c:pt idx="83">
                  <c:v>0.82000000000000006</c:v>
                </c:pt>
                <c:pt idx="84">
                  <c:v>0.81</c:v>
                </c:pt>
                <c:pt idx="85">
                  <c:v>0.8</c:v>
                </c:pt>
                <c:pt idx="86">
                  <c:v>0.8</c:v>
                </c:pt>
                <c:pt idx="87">
                  <c:v>0.8</c:v>
                </c:pt>
                <c:pt idx="88">
                  <c:v>0.8</c:v>
                </c:pt>
                <c:pt idx="89">
                  <c:v>0.8</c:v>
                </c:pt>
                <c:pt idx="90">
                  <c:v>0.79</c:v>
                </c:pt>
                <c:pt idx="91">
                  <c:v>0.78</c:v>
                </c:pt>
                <c:pt idx="92">
                  <c:v>0.78</c:v>
                </c:pt>
                <c:pt idx="93">
                  <c:v>0.77000000000000013</c:v>
                </c:pt>
                <c:pt idx="94">
                  <c:v>0.77000000000000013</c:v>
                </c:pt>
                <c:pt idx="95">
                  <c:v>0.77000000000000013</c:v>
                </c:pt>
                <c:pt idx="96">
                  <c:v>0.75000000000000011</c:v>
                </c:pt>
                <c:pt idx="97">
                  <c:v>0.75000000000000011</c:v>
                </c:pt>
                <c:pt idx="98">
                  <c:v>0.75000000000000011</c:v>
                </c:pt>
                <c:pt idx="99">
                  <c:v>0.7400000000000001</c:v>
                </c:pt>
                <c:pt idx="100">
                  <c:v>0.7400000000000001</c:v>
                </c:pt>
                <c:pt idx="101">
                  <c:v>0.73000000000000009</c:v>
                </c:pt>
                <c:pt idx="102">
                  <c:v>0.73000000000000009</c:v>
                </c:pt>
                <c:pt idx="103">
                  <c:v>0.73000000000000009</c:v>
                </c:pt>
                <c:pt idx="104">
                  <c:v>0.73000000000000009</c:v>
                </c:pt>
                <c:pt idx="105">
                  <c:v>0.72000000000000008</c:v>
                </c:pt>
                <c:pt idx="106">
                  <c:v>0.72000000000000008</c:v>
                </c:pt>
                <c:pt idx="107">
                  <c:v>0.72000000000000008</c:v>
                </c:pt>
                <c:pt idx="108">
                  <c:v>0.72000000000000008</c:v>
                </c:pt>
                <c:pt idx="109">
                  <c:v>0.71000000000000008</c:v>
                </c:pt>
                <c:pt idx="110">
                  <c:v>0.69000000000000006</c:v>
                </c:pt>
                <c:pt idx="111">
                  <c:v>0.69000000000000006</c:v>
                </c:pt>
                <c:pt idx="112">
                  <c:v>0.65000000000000013</c:v>
                </c:pt>
                <c:pt idx="113">
                  <c:v>0.64000000000000012</c:v>
                </c:pt>
                <c:pt idx="114">
                  <c:v>0.63000000000000012</c:v>
                </c:pt>
                <c:pt idx="115">
                  <c:v>0.6100000000000001</c:v>
                </c:pt>
                <c:pt idx="116">
                  <c:v>0.59</c:v>
                </c:pt>
                <c:pt idx="117">
                  <c:v>0.59</c:v>
                </c:pt>
                <c:pt idx="118">
                  <c:v>0.53</c:v>
                </c:pt>
              </c:numCache>
            </c:numRef>
          </c:xVal>
          <c:yVal>
            <c:numRef>
              <c:f>'chart 1'!$T$3:$T$121</c:f>
              <c:numCache>
                <c:formatCode>0.00</c:formatCode>
                <c:ptCount val="119"/>
                <c:pt idx="0">
                  <c:v>1.387431502856477</c:v>
                </c:pt>
                <c:pt idx="1">
                  <c:v>1.2570402416129298</c:v>
                </c:pt>
                <c:pt idx="2">
                  <c:v>0.83020359754892303</c:v>
                </c:pt>
                <c:pt idx="3">
                  <c:v>0.193728724434727</c:v>
                </c:pt>
                <c:pt idx="4">
                  <c:v>0.96889538236764217</c:v>
                </c:pt>
                <c:pt idx="5">
                  <c:v>1.3521069486097701</c:v>
                </c:pt>
                <c:pt idx="6">
                  <c:v>0.82371784395122993</c:v>
                </c:pt>
                <c:pt idx="7">
                  <c:v>0.53588516746411508</c:v>
                </c:pt>
                <c:pt idx="8">
                  <c:v>0.7393324883819179</c:v>
                </c:pt>
                <c:pt idx="9">
                  <c:v>1.2229016120066696</c:v>
                </c:pt>
                <c:pt idx="10">
                  <c:v>0.34758141267017001</c:v>
                </c:pt>
                <c:pt idx="11">
                  <c:v>1.2169377871600637</c:v>
                </c:pt>
                <c:pt idx="12">
                  <c:v>1.8709073900841908</c:v>
                </c:pt>
                <c:pt idx="13">
                  <c:v>1.1441998263268123</c:v>
                </c:pt>
                <c:pt idx="14">
                  <c:v>0.36166365280289298</c:v>
                </c:pt>
                <c:pt idx="15">
                  <c:v>0.32628962088253605</c:v>
                </c:pt>
                <c:pt idx="16">
                  <c:v>0.96926059263361908</c:v>
                </c:pt>
                <c:pt idx="17">
                  <c:v>1.1134763386278039</c:v>
                </c:pt>
                <c:pt idx="18">
                  <c:v>9.7459101983988786E-2</c:v>
                </c:pt>
                <c:pt idx="19">
                  <c:v>1.0963194988253719</c:v>
                </c:pt>
                <c:pt idx="20">
                  <c:v>2.3397219357820997</c:v>
                </c:pt>
                <c:pt idx="21">
                  <c:v>1.9197459584295611</c:v>
                </c:pt>
                <c:pt idx="22">
                  <c:v>0.91027308192457701</c:v>
                </c:pt>
                <c:pt idx="23">
                  <c:v>1.9269001376357242</c:v>
                </c:pt>
                <c:pt idx="24">
                  <c:v>0.92115957735031195</c:v>
                </c:pt>
                <c:pt idx="25">
                  <c:v>0.31766200762388808</c:v>
                </c:pt>
                <c:pt idx="26">
                  <c:v>1.176800224152424</c:v>
                </c:pt>
                <c:pt idx="27">
                  <c:v>2.2070789259560621</c:v>
                </c:pt>
                <c:pt idx="28">
                  <c:v>2.4270909581230504</c:v>
                </c:pt>
                <c:pt idx="29">
                  <c:v>0.83497562493517319</c:v>
                </c:pt>
                <c:pt idx="30">
                  <c:v>2.812130760141788</c:v>
                </c:pt>
                <c:pt idx="31">
                  <c:v>0.84033613445378208</c:v>
                </c:pt>
                <c:pt idx="32">
                  <c:v>0.55288288935161889</c:v>
                </c:pt>
                <c:pt idx="33">
                  <c:v>1.0844306738962053</c:v>
                </c:pt>
                <c:pt idx="34">
                  <c:v>1.4155712841253785</c:v>
                </c:pt>
                <c:pt idx="35">
                  <c:v>1.0025960075194695</c:v>
                </c:pt>
                <c:pt idx="36">
                  <c:v>1.0724492501694107</c:v>
                </c:pt>
                <c:pt idx="37">
                  <c:v>0.91274187659729922</c:v>
                </c:pt>
                <c:pt idx="38">
                  <c:v>0.97258243793997801</c:v>
                </c:pt>
                <c:pt idx="39">
                  <c:v>1.1794439764111213</c:v>
                </c:pt>
                <c:pt idx="40">
                  <c:v>1.1384125861764192</c:v>
                </c:pt>
                <c:pt idx="41">
                  <c:v>1.6182298546895639</c:v>
                </c:pt>
                <c:pt idx="42">
                  <c:v>1.6487000634115414</c:v>
                </c:pt>
                <c:pt idx="43">
                  <c:v>1.5766537727072421</c:v>
                </c:pt>
                <c:pt idx="44">
                  <c:v>0.10935791282612101</c:v>
                </c:pt>
                <c:pt idx="45">
                  <c:v>0.21194021634416904</c:v>
                </c:pt>
                <c:pt idx="46">
                  <c:v>1.2480974124809738</c:v>
                </c:pt>
                <c:pt idx="47">
                  <c:v>0.35616159560394806</c:v>
                </c:pt>
                <c:pt idx="48">
                  <c:v>0.25140291806958498</c:v>
                </c:pt>
                <c:pt idx="49">
                  <c:v>0.79308130971713386</c:v>
                </c:pt>
                <c:pt idx="50">
                  <c:v>5.5557760228580499E-2</c:v>
                </c:pt>
                <c:pt idx="51">
                  <c:v>0.70609812012838213</c:v>
                </c:pt>
                <c:pt idx="52">
                  <c:v>0.14516045414484899</c:v>
                </c:pt>
                <c:pt idx="53">
                  <c:v>0.34136825971854506</c:v>
                </c:pt>
                <c:pt idx="54">
                  <c:v>1.3195098963242218</c:v>
                </c:pt>
                <c:pt idx="55">
                  <c:v>0.839496302218669</c:v>
                </c:pt>
                <c:pt idx="56">
                  <c:v>0.94727528236090208</c:v>
                </c:pt>
                <c:pt idx="57">
                  <c:v>0.83824613117170199</c:v>
                </c:pt>
                <c:pt idx="58">
                  <c:v>0.83176817815937709</c:v>
                </c:pt>
                <c:pt idx="59">
                  <c:v>0.51072522982635293</c:v>
                </c:pt>
                <c:pt idx="60">
                  <c:v>1.6027792033476769</c:v>
                </c:pt>
                <c:pt idx="61">
                  <c:v>0.39926800865080714</c:v>
                </c:pt>
                <c:pt idx="62">
                  <c:v>1.3342130342350271</c:v>
                </c:pt>
                <c:pt idx="63">
                  <c:v>1.5087040618955521</c:v>
                </c:pt>
                <c:pt idx="64">
                  <c:v>0.50241237688902973</c:v>
                </c:pt>
                <c:pt idx="65">
                  <c:v>0.53605089538171502</c:v>
                </c:pt>
                <c:pt idx="66">
                  <c:v>0.81419017156150109</c:v>
                </c:pt>
                <c:pt idx="67">
                  <c:v>0.47313281514025007</c:v>
                </c:pt>
                <c:pt idx="68">
                  <c:v>0.35917901938426511</c:v>
                </c:pt>
                <c:pt idx="69">
                  <c:v>0.43665095647352392</c:v>
                </c:pt>
                <c:pt idx="70">
                  <c:v>0.16431924882629106</c:v>
                </c:pt>
                <c:pt idx="71">
                  <c:v>0.12416851441241701</c:v>
                </c:pt>
                <c:pt idx="72">
                  <c:v>1.3109877852293539</c:v>
                </c:pt>
                <c:pt idx="73">
                  <c:v>0</c:v>
                </c:pt>
                <c:pt idx="74">
                  <c:v>0.3083282509995261</c:v>
                </c:pt>
                <c:pt idx="75">
                  <c:v>0.46631138180434012</c:v>
                </c:pt>
                <c:pt idx="76">
                  <c:v>0</c:v>
                </c:pt>
                <c:pt idx="77">
                  <c:v>1.3175230566534908</c:v>
                </c:pt>
                <c:pt idx="78">
                  <c:v>5.9693855796699793E-2</c:v>
                </c:pt>
                <c:pt idx="79">
                  <c:v>0.5812229405136109</c:v>
                </c:pt>
                <c:pt idx="80">
                  <c:v>0.11692813095950702</c:v>
                </c:pt>
                <c:pt idx="81">
                  <c:v>0.49549726689999607</c:v>
                </c:pt>
                <c:pt idx="82">
                  <c:v>3.6624287134411099E-2</c:v>
                </c:pt>
                <c:pt idx="83">
                  <c:v>9.1452461051050107E-2</c:v>
                </c:pt>
                <c:pt idx="84">
                  <c:v>0.61701189951520508</c:v>
                </c:pt>
                <c:pt idx="85">
                  <c:v>0.70351758793969787</c:v>
                </c:pt>
                <c:pt idx="86">
                  <c:v>0.62508586344278116</c:v>
                </c:pt>
                <c:pt idx="87">
                  <c:v>0.78055307760927795</c:v>
                </c:pt>
                <c:pt idx="88">
                  <c:v>0.28085862493910008</c:v>
                </c:pt>
                <c:pt idx="89">
                  <c:v>1.5925051929517162</c:v>
                </c:pt>
                <c:pt idx="90">
                  <c:v>0.34387837208317507</c:v>
                </c:pt>
                <c:pt idx="91">
                  <c:v>1.7114192977279425</c:v>
                </c:pt>
                <c:pt idx="92">
                  <c:v>0.40862987376255711</c:v>
                </c:pt>
                <c:pt idx="93">
                  <c:v>0.65959952885747908</c:v>
                </c:pt>
                <c:pt idx="94">
                  <c:v>0.30850934893509202</c:v>
                </c:pt>
                <c:pt idx="95">
                  <c:v>0.11129365626159303</c:v>
                </c:pt>
                <c:pt idx="96">
                  <c:v>0.93849505614211515</c:v>
                </c:pt>
                <c:pt idx="97">
                  <c:v>2.981072555205047</c:v>
                </c:pt>
                <c:pt idx="98">
                  <c:v>2.5462012320328542</c:v>
                </c:pt>
                <c:pt idx="99">
                  <c:v>0.83169963761658738</c:v>
                </c:pt>
                <c:pt idx="100">
                  <c:v>0.980907339288842</c:v>
                </c:pt>
                <c:pt idx="101">
                  <c:v>1.6371657896135661</c:v>
                </c:pt>
                <c:pt idx="102">
                  <c:v>0.54836315659272694</c:v>
                </c:pt>
                <c:pt idx="103">
                  <c:v>1.3356229727151299</c:v>
                </c:pt>
                <c:pt idx="104">
                  <c:v>0.33157022183626811</c:v>
                </c:pt>
                <c:pt idx="105">
                  <c:v>0.68831672920170794</c:v>
                </c:pt>
                <c:pt idx="106">
                  <c:v>0.70134732512458209</c:v>
                </c:pt>
                <c:pt idx="107">
                  <c:v>0.81843995323200303</c:v>
                </c:pt>
                <c:pt idx="108">
                  <c:v>2.8956341886075241</c:v>
                </c:pt>
                <c:pt idx="109">
                  <c:v>0.32209823996318898</c:v>
                </c:pt>
                <c:pt idx="110">
                  <c:v>0.90327151279002105</c:v>
                </c:pt>
                <c:pt idx="111">
                  <c:v>1.0416319641092271</c:v>
                </c:pt>
                <c:pt idx="112">
                  <c:v>1.1194833153928958</c:v>
                </c:pt>
                <c:pt idx="113">
                  <c:v>1.9580419580419581</c:v>
                </c:pt>
                <c:pt idx="114">
                  <c:v>1.4278664253989137</c:v>
                </c:pt>
                <c:pt idx="115">
                  <c:v>0.80661026952587112</c:v>
                </c:pt>
                <c:pt idx="116">
                  <c:v>1.1883289124668441</c:v>
                </c:pt>
                <c:pt idx="117">
                  <c:v>0.58968650339972284</c:v>
                </c:pt>
                <c:pt idx="118">
                  <c:v>0.6905055487053019</c:v>
                </c:pt>
              </c:numCache>
            </c:numRef>
          </c:yVal>
          <c:extLst xmlns:c16r2="http://schemas.microsoft.com/office/drawing/2015/06/chart">
            <c:ext xmlns:c15="http://schemas.microsoft.com/office/drawing/2012/chart" uri="{02D57815-91ED-43cb-92C2-25804820EDAC}">
              <c15:datalabelsRange>
                <c15:f>'chart 1'!$A$3:$A$121</c15:f>
                <c15:dlblRangeCache>
                  <c:ptCount val="119"/>
                  <c:pt idx="0">
                    <c:v>Islington</c:v>
                  </c:pt>
                  <c:pt idx="1">
                    <c:v>Wandsworth</c:v>
                  </c:pt>
                  <c:pt idx="2">
                    <c:v>Merton</c:v>
                  </c:pt>
                  <c:pt idx="3">
                    <c:v>Tower Hamlets</c:v>
                  </c:pt>
                  <c:pt idx="4">
                    <c:v>Croydon</c:v>
                  </c:pt>
                  <c:pt idx="5">
                    <c:v>Bristol, City of</c:v>
                  </c:pt>
                  <c:pt idx="6">
                    <c:v>Derby</c:v>
                  </c:pt>
                  <c:pt idx="7">
                    <c:v>Greenwich</c:v>
                  </c:pt>
                  <c:pt idx="8">
                    <c:v>Lambeth</c:v>
                  </c:pt>
                  <c:pt idx="9">
                    <c:v>Brent</c:v>
                  </c:pt>
                  <c:pt idx="10">
                    <c:v>Waltham Forest</c:v>
                  </c:pt>
                  <c:pt idx="11">
                    <c:v>Peterborough</c:v>
                  </c:pt>
                  <c:pt idx="12">
                    <c:v>Ealing</c:v>
                  </c:pt>
                  <c:pt idx="13">
                    <c:v>Camden</c:v>
                  </c:pt>
                  <c:pt idx="14">
                    <c:v>Plymouth</c:v>
                  </c:pt>
                  <c:pt idx="15">
                    <c:v>Southend-on-Sea</c:v>
                  </c:pt>
                  <c:pt idx="16">
                    <c:v>Haringey</c:v>
                  </c:pt>
                  <c:pt idx="17">
                    <c:v>Liverpool</c:v>
                  </c:pt>
                  <c:pt idx="18">
                    <c:v>Blackburn with Darwen</c:v>
                  </c:pt>
                  <c:pt idx="19">
                    <c:v>Kingston upon Hull, City of</c:v>
                  </c:pt>
                  <c:pt idx="20">
                    <c:v>Lincolnshire</c:v>
                  </c:pt>
                  <c:pt idx="21">
                    <c:v>Stoke-on-Trent</c:v>
                  </c:pt>
                  <c:pt idx="22">
                    <c:v>Barnet</c:v>
                  </c:pt>
                  <c:pt idx="23">
                    <c:v>Salford</c:v>
                  </c:pt>
                  <c:pt idx="24">
                    <c:v>Suffolk</c:v>
                  </c:pt>
                  <c:pt idx="25">
                    <c:v>Kent</c:v>
                  </c:pt>
                  <c:pt idx="26">
                    <c:v>Hackney</c:v>
                  </c:pt>
                  <c:pt idx="27">
                    <c:v>Nottingham</c:v>
                  </c:pt>
                  <c:pt idx="28">
                    <c:v>Gloucestershire</c:v>
                  </c:pt>
                  <c:pt idx="29">
                    <c:v>Newham</c:v>
                  </c:pt>
                  <c:pt idx="30">
                    <c:v>Lewisham</c:v>
                  </c:pt>
                  <c:pt idx="31">
                    <c:v>Herefordshire, County of</c:v>
                  </c:pt>
                  <c:pt idx="32">
                    <c:v>Barking and Dagenham</c:v>
                  </c:pt>
                  <c:pt idx="33">
                    <c:v>West Berkshire</c:v>
                  </c:pt>
                  <c:pt idx="34">
                    <c:v>Medway</c:v>
                  </c:pt>
                  <c:pt idx="35">
                    <c:v>Hillingdon</c:v>
                  </c:pt>
                  <c:pt idx="36">
                    <c:v>Birmingham</c:v>
                  </c:pt>
                  <c:pt idx="37">
                    <c:v>Manchester</c:v>
                  </c:pt>
                  <c:pt idx="38">
                    <c:v>Wolverhampton</c:v>
                  </c:pt>
                  <c:pt idx="39">
                    <c:v>Southampton</c:v>
                  </c:pt>
                  <c:pt idx="40">
                    <c:v>Buckinghamshire</c:v>
                  </c:pt>
                  <c:pt idx="41">
                    <c:v>Bedford</c:v>
                  </c:pt>
                  <c:pt idx="42">
                    <c:v>Wirral</c:v>
                  </c:pt>
                  <c:pt idx="43">
                    <c:v>Sandwell</c:v>
                  </c:pt>
                  <c:pt idx="44">
                    <c:v>Bradford</c:v>
                  </c:pt>
                  <c:pt idx="45">
                    <c:v>Essex</c:v>
                  </c:pt>
                  <c:pt idx="46">
                    <c:v>Cornwall</c:v>
                  </c:pt>
                  <c:pt idx="47">
                    <c:v>Telford and Wrekin</c:v>
                  </c:pt>
                  <c:pt idx="48">
                    <c:v>Leicester</c:v>
                  </c:pt>
                  <c:pt idx="49">
                    <c:v>Coventry</c:v>
                  </c:pt>
                  <c:pt idx="50">
                    <c:v>Barnsley</c:v>
                  </c:pt>
                  <c:pt idx="51">
                    <c:v>Newcastle upon Tyne</c:v>
                  </c:pt>
                  <c:pt idx="52">
                    <c:v>St. Helens</c:v>
                  </c:pt>
                  <c:pt idx="53">
                    <c:v>Brighton and Hove</c:v>
                  </c:pt>
                  <c:pt idx="54">
                    <c:v>South Gloucestershire</c:v>
                  </c:pt>
                  <c:pt idx="55">
                    <c:v>Wokingham</c:v>
                  </c:pt>
                  <c:pt idx="56">
                    <c:v>Cumbria</c:v>
                  </c:pt>
                  <c:pt idx="57">
                    <c:v>Luton</c:v>
                  </c:pt>
                  <c:pt idx="58">
                    <c:v>Devon</c:v>
                  </c:pt>
                  <c:pt idx="59">
                    <c:v>Sefton</c:v>
                  </c:pt>
                  <c:pt idx="60">
                    <c:v>Rochdale</c:v>
                  </c:pt>
                  <c:pt idx="61">
                    <c:v>East Riding of Yorkshire</c:v>
                  </c:pt>
                  <c:pt idx="62">
                    <c:v>Havering</c:v>
                  </c:pt>
                  <c:pt idx="63">
                    <c:v>Enfield</c:v>
                  </c:pt>
                  <c:pt idx="64">
                    <c:v>Northamptonshire</c:v>
                  </c:pt>
                  <c:pt idx="65">
                    <c:v>Oxfordshire</c:v>
                  </c:pt>
                  <c:pt idx="66">
                    <c:v>East Sussex</c:v>
                  </c:pt>
                  <c:pt idx="67">
                    <c:v>Sunderland</c:v>
                  </c:pt>
                  <c:pt idx="68">
                    <c:v>Redbridge</c:v>
                  </c:pt>
                  <c:pt idx="69">
                    <c:v>Milton Keynes</c:v>
                  </c:pt>
                  <c:pt idx="70">
                    <c:v>Doncaster</c:v>
                  </c:pt>
                  <c:pt idx="71">
                    <c:v>York</c:v>
                  </c:pt>
                  <c:pt idx="72">
                    <c:v>Norfolk</c:v>
                  </c:pt>
                  <c:pt idx="73">
                    <c:v>Redcar and Cleveland</c:v>
                  </c:pt>
                  <c:pt idx="74">
                    <c:v>Hertfordshire</c:v>
                  </c:pt>
                  <c:pt idx="75">
                    <c:v>Cheshire East</c:v>
                  </c:pt>
                  <c:pt idx="76">
                    <c:v>Cambridgeshire</c:v>
                  </c:pt>
                  <c:pt idx="77">
                    <c:v>County Durham</c:v>
                  </c:pt>
                  <c:pt idx="78">
                    <c:v>North Tyneside</c:v>
                  </c:pt>
                  <c:pt idx="79">
                    <c:v>Sheffield</c:v>
                  </c:pt>
                  <c:pt idx="80">
                    <c:v>Leeds</c:v>
                  </c:pt>
                  <c:pt idx="81">
                    <c:v>Warrington</c:v>
                  </c:pt>
                  <c:pt idx="82">
                    <c:v>Wigan</c:v>
                  </c:pt>
                  <c:pt idx="83">
                    <c:v>Wiltshire</c:v>
                  </c:pt>
                  <c:pt idx="84">
                    <c:v>Worcestershire</c:v>
                  </c:pt>
                  <c:pt idx="85">
                    <c:v>Calderdale</c:v>
                  </c:pt>
                  <c:pt idx="86">
                    <c:v>Somerset</c:v>
                  </c:pt>
                  <c:pt idx="87">
                    <c:v>South Tyneside</c:v>
                  </c:pt>
                  <c:pt idx="88">
                    <c:v>Kirklees</c:v>
                  </c:pt>
                  <c:pt idx="89">
                    <c:v>Lancashire</c:v>
                  </c:pt>
                  <c:pt idx="90">
                    <c:v>Hampshire</c:v>
                  </c:pt>
                  <c:pt idx="91">
                    <c:v>Walsall</c:v>
                  </c:pt>
                  <c:pt idx="92">
                    <c:v>Leicestershire</c:v>
                  </c:pt>
                  <c:pt idx="93">
                    <c:v>Stockport</c:v>
                  </c:pt>
                  <c:pt idx="94">
                    <c:v>Surrey</c:v>
                  </c:pt>
                  <c:pt idx="95">
                    <c:v>Dorset</c:v>
                  </c:pt>
                  <c:pt idx="96">
                    <c:v>Stockton-on-Tees</c:v>
                  </c:pt>
                  <c:pt idx="97">
                    <c:v>Trafford</c:v>
                  </c:pt>
                  <c:pt idx="98">
                    <c:v>Wakefield</c:v>
                  </c:pt>
                  <c:pt idx="99">
                    <c:v>Sutton</c:v>
                  </c:pt>
                  <c:pt idx="100">
                    <c:v>Rotherham</c:v>
                  </c:pt>
                  <c:pt idx="101">
                    <c:v>Solihull</c:v>
                  </c:pt>
                  <c:pt idx="102">
                    <c:v>Nottinghamshire</c:v>
                  </c:pt>
                  <c:pt idx="103">
                    <c:v>Oldham</c:v>
                  </c:pt>
                  <c:pt idx="104">
                    <c:v>Central Bedfordshire</c:v>
                  </c:pt>
                  <c:pt idx="105">
                    <c:v>Bolton</c:v>
                  </c:pt>
                  <c:pt idx="106">
                    <c:v>West Sussex</c:v>
                  </c:pt>
                  <c:pt idx="107">
                    <c:v>Shropshire</c:v>
                  </c:pt>
                  <c:pt idx="108">
                    <c:v>Tameside</c:v>
                  </c:pt>
                  <c:pt idx="109">
                    <c:v>Warwickshire</c:v>
                  </c:pt>
                  <c:pt idx="110">
                    <c:v>Staffordshire</c:v>
                  </c:pt>
                  <c:pt idx="111">
                    <c:v>Derbyshire</c:v>
                  </c:pt>
                  <c:pt idx="112">
                    <c:v>Northumberland</c:v>
                  </c:pt>
                  <c:pt idx="113">
                    <c:v>Dudley</c:v>
                  </c:pt>
                  <c:pt idx="114">
                    <c:v>Bury</c:v>
                  </c:pt>
                  <c:pt idx="115">
                    <c:v>North Yorkshire</c:v>
                  </c:pt>
                  <c:pt idx="116">
                    <c:v>North Somerset</c:v>
                  </c:pt>
                  <c:pt idx="117">
                    <c:v>Bromley</c:v>
                  </c:pt>
                  <c:pt idx="118">
                    <c:v>Cheshire West and Chester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77-FF8E-4797-B976-6E93EBB8AF03}"/>
            </c:ext>
          </c:extLst>
        </c:ser>
        <c:ser>
          <c:idx val="1"/>
          <c:order val="1"/>
          <c:tx>
            <c:strRef>
              <c:f>'chart 1'!$U$122</c:f>
              <c:strCache>
                <c:ptCount val="1"/>
                <c:pt idx="0">
                  <c:v>LA few schools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9"/>
            <c:spPr>
              <a:solidFill>
                <a:srgbClr val="C900F7"/>
              </a:solidFill>
              <a:ln w="9525">
                <a:solidFill>
                  <a:srgbClr val="C900F7"/>
                </a:solidFill>
              </a:ln>
              <a:effectLst/>
            </c:spPr>
          </c:marker>
          <c:xVal>
            <c:numRef>
              <c:f>'chart 1'!$S$122:$S$150</c:f>
              <c:numCache>
                <c:formatCode>General</c:formatCode>
                <c:ptCount val="29"/>
                <c:pt idx="0">
                  <c:v>2.92</c:v>
                </c:pt>
                <c:pt idx="1">
                  <c:v>2.52</c:v>
                </c:pt>
                <c:pt idx="2">
                  <c:v>1.85</c:v>
                </c:pt>
                <c:pt idx="3">
                  <c:v>1.84</c:v>
                </c:pt>
                <c:pt idx="4">
                  <c:v>1.73</c:v>
                </c:pt>
                <c:pt idx="5">
                  <c:v>0.64000000000000012</c:v>
                </c:pt>
                <c:pt idx="6">
                  <c:v>1.72</c:v>
                </c:pt>
                <c:pt idx="7">
                  <c:v>1.54</c:v>
                </c:pt>
                <c:pt idx="8">
                  <c:v>1.41</c:v>
                </c:pt>
                <c:pt idx="9">
                  <c:v>1.4</c:v>
                </c:pt>
                <c:pt idx="10">
                  <c:v>1.28</c:v>
                </c:pt>
                <c:pt idx="11">
                  <c:v>1.25</c:v>
                </c:pt>
                <c:pt idx="12">
                  <c:v>1.24</c:v>
                </c:pt>
                <c:pt idx="13">
                  <c:v>1.24</c:v>
                </c:pt>
                <c:pt idx="14">
                  <c:v>1.1800000000000002</c:v>
                </c:pt>
                <c:pt idx="15">
                  <c:v>1.1599999999999997</c:v>
                </c:pt>
                <c:pt idx="16">
                  <c:v>1.1800000000000002</c:v>
                </c:pt>
                <c:pt idx="17">
                  <c:v>1.04</c:v>
                </c:pt>
                <c:pt idx="18">
                  <c:v>1.03</c:v>
                </c:pt>
                <c:pt idx="19">
                  <c:v>1.02</c:v>
                </c:pt>
                <c:pt idx="20">
                  <c:v>1.02</c:v>
                </c:pt>
                <c:pt idx="21">
                  <c:v>0.96000000000000008</c:v>
                </c:pt>
                <c:pt idx="22">
                  <c:v>0.94000000000000006</c:v>
                </c:pt>
                <c:pt idx="23">
                  <c:v>0.8600000000000001</c:v>
                </c:pt>
                <c:pt idx="24">
                  <c:v>0.85000000000000009</c:v>
                </c:pt>
                <c:pt idx="25">
                  <c:v>0.83000000000000007</c:v>
                </c:pt>
                <c:pt idx="26">
                  <c:v>0.83000000000000007</c:v>
                </c:pt>
                <c:pt idx="27">
                  <c:v>0.72000000000000008</c:v>
                </c:pt>
                <c:pt idx="28">
                  <c:v>0.56000000000000005</c:v>
                </c:pt>
              </c:numCache>
            </c:numRef>
          </c:xVal>
          <c:yVal>
            <c:numRef>
              <c:f>'chart 1'!$T$122:$T$150</c:f>
              <c:numCache>
                <c:formatCode>0.00</c:formatCode>
                <c:ptCount val="29"/>
                <c:pt idx="0">
                  <c:v>1.2654413980114485</c:v>
                </c:pt>
                <c:pt idx="1">
                  <c:v>0.37553648068669498</c:v>
                </c:pt>
                <c:pt idx="2">
                  <c:v>0.9714351798311549</c:v>
                </c:pt>
                <c:pt idx="3">
                  <c:v>1.1216151257811253</c:v>
                </c:pt>
                <c:pt idx="4">
                  <c:v>0.3777148253068931</c:v>
                </c:pt>
                <c:pt idx="5">
                  <c:v>0.50590219224283284</c:v>
                </c:pt>
                <c:pt idx="6">
                  <c:v>2.3300473690948653</c:v>
                </c:pt>
                <c:pt idx="7">
                  <c:v>2.1042084168336666</c:v>
                </c:pt>
                <c:pt idx="8">
                  <c:v>0.60575466935891009</c:v>
                </c:pt>
                <c:pt idx="9">
                  <c:v>0.24366895831520299</c:v>
                </c:pt>
                <c:pt idx="10">
                  <c:v>0</c:v>
                </c:pt>
                <c:pt idx="11">
                  <c:v>0.9633027522935782</c:v>
                </c:pt>
                <c:pt idx="12">
                  <c:v>0.30503304524656799</c:v>
                </c:pt>
                <c:pt idx="13">
                  <c:v>0.50035739814152991</c:v>
                </c:pt>
                <c:pt idx="14">
                  <c:v>0.7787295583490933</c:v>
                </c:pt>
                <c:pt idx="15">
                  <c:v>1.3418860134188599</c:v>
                </c:pt>
                <c:pt idx="16">
                  <c:v>0.94438614900314788</c:v>
                </c:pt>
                <c:pt idx="17">
                  <c:v>1.27234171463193</c:v>
                </c:pt>
                <c:pt idx="18">
                  <c:v>0.75716603569496999</c:v>
                </c:pt>
                <c:pt idx="19">
                  <c:v>0.73183481442760112</c:v>
                </c:pt>
                <c:pt idx="20">
                  <c:v>0.18178276959034004</c:v>
                </c:pt>
                <c:pt idx="21">
                  <c:v>0.67288282226280915</c:v>
                </c:pt>
                <c:pt idx="22">
                  <c:v>0.255707762557078</c:v>
                </c:pt>
                <c:pt idx="23">
                  <c:v>0</c:v>
                </c:pt>
                <c:pt idx="24">
                  <c:v>1.2713613473128036</c:v>
                </c:pt>
                <c:pt idx="25">
                  <c:v>1.6926099440834212</c:v>
                </c:pt>
                <c:pt idx="26">
                  <c:v>2.1121448327885339</c:v>
                </c:pt>
                <c:pt idx="27">
                  <c:v>0</c:v>
                </c:pt>
                <c:pt idx="28">
                  <c:v>0.33597312215022807</c:v>
                </c:pt>
              </c:numCache>
            </c:numRef>
          </c:yVal>
          <c:extLst xmlns:c16r2="http://schemas.microsoft.com/office/drawing/2015/06/chart">
            <c:ext xmlns:c16="http://schemas.microsoft.com/office/drawing/2014/chart" uri="{C3380CC4-5D6E-409C-BE32-E72D297353CC}">
              <c16:uniqueId val="{00000078-FF8E-4797-B976-6E93EBB8AF03}"/>
            </c:ext>
          </c:extLst>
        </c:ser>
        <c:ser>
          <c:idx val="2"/>
          <c:order val="2"/>
          <c:tx>
            <c:strRef>
              <c:f>'chart 1'!$U$151</c:f>
              <c:strCache>
                <c:ptCount val="1"/>
                <c:pt idx="0">
                  <c:v>Large MAT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9"/>
            <c:spPr>
              <a:solidFill>
                <a:srgbClr val="C4E7E2"/>
              </a:solidFill>
              <a:ln w="15875">
                <a:solidFill>
                  <a:srgbClr val="11A08A"/>
                </a:solidFill>
              </a:ln>
              <a:effectLst/>
            </c:spPr>
          </c:marker>
          <c:dLbls>
            <c:dLbl>
              <c:idx val="0"/>
              <c:layout/>
              <c:tx>
                <c:rich>
                  <a:bodyPr/>
                  <a:lstStyle/>
                  <a:p>
                    <a:fld id="{883477D5-D26A-4D34-99FB-946D9EDF29CD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79-FF8E-4797-B976-6E93EBB8AF03}"/>
                </c:ext>
              </c:extLst>
            </c:dLbl>
            <c:dLbl>
              <c:idx val="1"/>
              <c:layout>
                <c:manualLayout>
                  <c:x val="-1.23132318118323E-2"/>
                  <c:y val="1.8765431612315007E-2"/>
                </c:manualLayout>
              </c:layout>
              <c:tx>
                <c:rich>
                  <a:bodyPr/>
                  <a:lstStyle/>
                  <a:p>
                    <a:fld id="{92E194B3-1124-4073-8D1C-D2254EA503C1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7A-FF8E-4797-B976-6E93EBB8AF03}"/>
                </c:ext>
              </c:extLst>
            </c:dLbl>
            <c:dLbl>
              <c:idx val="2"/>
              <c:layout>
                <c:manualLayout>
                  <c:x val="-4.1044106039440894E-3"/>
                  <c:y val="8.3401918276955807E-3"/>
                </c:manualLayout>
              </c:layout>
              <c:tx>
                <c:rich>
                  <a:bodyPr/>
                  <a:lstStyle/>
                  <a:p>
                    <a:fld id="{B3D478EB-D8FF-4CFD-B1A0-16221217EEAB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7B-FF8E-4797-B976-6E93EBB8AF03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011692B2-7D70-4BD3-8F80-F12CCE0B7EA8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6C-D44B-4E9C-B6BC-F2939ADCD840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fld id="{E9185E75-97B1-4819-B035-D70317DF92F4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7D-FF8E-4797-B976-6E93EBB8AF03}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fld id="{04201E13-4CF9-4E48-A3ED-45235AF5EB18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6D-D44B-4E9C-B6BC-F2939ADCD840}"/>
                </c:ext>
              </c:extLst>
            </c:dLbl>
            <c:dLbl>
              <c:idx val="6"/>
              <c:layout>
                <c:manualLayout>
                  <c:x val="-4.1044106039440892E-2"/>
                  <c:y val="1.8765431612315007E-2"/>
                </c:manualLayout>
              </c:layout>
              <c:tx>
                <c:rich>
                  <a:bodyPr/>
                  <a:lstStyle/>
                  <a:p>
                    <a:fld id="{A0622C31-D61F-4380-971F-EAB224F8364A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7F-FF8E-4797-B976-6E93EBB8AF03}"/>
                </c:ext>
              </c:extLst>
            </c:dLbl>
            <c:dLbl>
              <c:idx val="7"/>
              <c:layout>
                <c:manualLayout>
                  <c:x val="-1.23132318118323E-2"/>
                  <c:y val="2.9190671396934497E-2"/>
                </c:manualLayout>
              </c:layout>
              <c:tx>
                <c:rich>
                  <a:bodyPr/>
                  <a:lstStyle/>
                  <a:p>
                    <a:fld id="{CF588B3C-3526-4150-A876-CC97A24BFE0D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80-FF8E-4797-B976-6E93EBB8AF03}"/>
                </c:ext>
              </c:extLst>
            </c:dLbl>
            <c:dLbl>
              <c:idx val="8"/>
              <c:layout>
                <c:manualLayout>
                  <c:x val="1.3681368679813602E-2"/>
                  <c:y val="1.0425239784619501E-2"/>
                </c:manualLayout>
              </c:layout>
              <c:tx>
                <c:rich>
                  <a:bodyPr/>
                  <a:lstStyle/>
                  <a:p>
                    <a:fld id="{9624D49A-6CF0-4BD8-A728-B88ADD9B50FD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81-FF8E-4797-B976-6E93EBB8AF03}"/>
                </c:ext>
              </c:extLst>
            </c:dLbl>
            <c:dLbl>
              <c:idx val="9"/>
              <c:layout>
                <c:manualLayout>
                  <c:x val="-3.557155856751551E-2"/>
                  <c:y val="2.0850479569238901E-2"/>
                </c:manualLayout>
              </c:layout>
              <c:tx>
                <c:rich>
                  <a:bodyPr/>
                  <a:lstStyle/>
                  <a:p>
                    <a:fld id="{7CCC9C55-2915-4B76-82C2-15D2A4C88FED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82-FF8E-4797-B976-6E93EBB8AF03}"/>
                </c:ext>
              </c:extLst>
            </c:dLbl>
            <c:delete val="1"/>
            <c:extLst xmlns:c16r2="http://schemas.microsoft.com/office/drawing/2015/06/chart">
              <c:ext xmlns:c15="http://schemas.microsoft.com/office/drawing/2012/chart" uri="{CE6537A1-D6FC-4f65-9D91-7224C49458BB}">
                <c15:showDataLabelsRange val="1"/>
                <c15:showLeaderLines val="0"/>
              </c:ext>
            </c:extLst>
          </c:dLbls>
          <c:xVal>
            <c:numRef>
              <c:f>'chart 1'!$S$151:$S$160</c:f>
              <c:numCache>
                <c:formatCode>General</c:formatCode>
                <c:ptCount val="10"/>
                <c:pt idx="0">
                  <c:v>1.6700000000000002</c:v>
                </c:pt>
                <c:pt idx="1">
                  <c:v>1.36</c:v>
                </c:pt>
                <c:pt idx="2">
                  <c:v>1.29</c:v>
                </c:pt>
                <c:pt idx="3">
                  <c:v>1.27</c:v>
                </c:pt>
                <c:pt idx="4">
                  <c:v>1.23</c:v>
                </c:pt>
                <c:pt idx="5">
                  <c:v>1.22</c:v>
                </c:pt>
                <c:pt idx="6">
                  <c:v>1.21</c:v>
                </c:pt>
                <c:pt idx="7">
                  <c:v>1.21</c:v>
                </c:pt>
                <c:pt idx="8">
                  <c:v>1.1800000000000002</c:v>
                </c:pt>
                <c:pt idx="9">
                  <c:v>1.1700000000000002</c:v>
                </c:pt>
              </c:numCache>
            </c:numRef>
          </c:xVal>
          <c:yVal>
            <c:numRef>
              <c:f>'chart 1'!$T$151:$T$160</c:f>
              <c:numCache>
                <c:formatCode>0.00</c:formatCode>
                <c:ptCount val="10"/>
                <c:pt idx="0">
                  <c:v>1.5558756945873629</c:v>
                </c:pt>
                <c:pt idx="1">
                  <c:v>1.566526515665265</c:v>
                </c:pt>
                <c:pt idx="2">
                  <c:v>1.7126651961965489</c:v>
                </c:pt>
                <c:pt idx="3">
                  <c:v>1.2933264355923428</c:v>
                </c:pt>
                <c:pt idx="4">
                  <c:v>2.0067627168479865</c:v>
                </c:pt>
                <c:pt idx="5">
                  <c:v>1.2146451500954358</c:v>
                </c:pt>
                <c:pt idx="6">
                  <c:v>1.6757919003391477</c:v>
                </c:pt>
                <c:pt idx="7">
                  <c:v>0.90235256203673886</c:v>
                </c:pt>
                <c:pt idx="8">
                  <c:v>0.93310712554532194</c:v>
                </c:pt>
                <c:pt idx="9">
                  <c:v>1.920361479807964</c:v>
                </c:pt>
              </c:numCache>
            </c:numRef>
          </c:yVal>
          <c:extLst xmlns:c16r2="http://schemas.microsoft.com/office/drawing/2015/06/chart">
            <c:ext xmlns:c15="http://schemas.microsoft.com/office/drawing/2012/chart" uri="{02D57815-91ED-43cb-92C2-25804820EDAC}">
              <c15:datalabelsRange>
                <c15:f>'chart 1'!$A$151:$A$160</c15:f>
                <c15:dlblRangeCache>
                  <c:ptCount val="10"/>
                  <c:pt idx="0">
                    <c:v>E-ACT</c:v>
                  </c:pt>
                  <c:pt idx="1">
                    <c:v>Oasis Community Learning</c:v>
                  </c:pt>
                  <c:pt idx="2">
                    <c:v>United Learning Trust</c:v>
                  </c:pt>
                  <c:pt idx="3">
                    <c:v>The Kemnal Academies Trust</c:v>
                  </c:pt>
                  <c:pt idx="4">
                    <c:v>ARK Schools</c:v>
                  </c:pt>
                  <c:pt idx="5">
                    <c:v>Academies Enterprise Trust (AET)</c:v>
                  </c:pt>
                  <c:pt idx="6">
                    <c:v>Ormiston Academies Trust</c:v>
                  </c:pt>
                  <c:pt idx="7">
                    <c:v>Delta Academies Trust</c:v>
                  </c:pt>
                  <c:pt idx="8">
                    <c:v>Harris Federation</c:v>
                  </c:pt>
                  <c:pt idx="9">
                    <c:v>Outwood Grange Academies Trust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83-FF8E-4797-B976-6E93EBB8AF03}"/>
            </c:ext>
          </c:extLst>
        </c:ser>
        <c:ser>
          <c:idx val="3"/>
          <c:order val="3"/>
          <c:tx>
            <c:strRef>
              <c:f>'chart 1'!$U$161</c:f>
              <c:strCache>
                <c:ptCount val="1"/>
                <c:pt idx="0">
                  <c:v>MAT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9"/>
            <c:spPr>
              <a:solidFill>
                <a:srgbClr val="11A08A"/>
              </a:solidFill>
              <a:ln w="9525">
                <a:solidFill>
                  <a:srgbClr val="11A08A"/>
                </a:solidFill>
              </a:ln>
              <a:effectLst/>
            </c:spPr>
          </c:marker>
          <c:dLbls>
            <c:dLbl>
              <c:idx val="0"/>
              <c:tx>
                <c:rich>
                  <a:bodyPr/>
                  <a:lstStyle/>
                  <a:p>
                    <a:fld id="{B4F018C8-D7AA-4124-93E3-0B1850880C67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84-FF8E-4797-B976-6E93EBB8AF03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A5DA2977-8F46-45E8-A6C0-D692C4BD9D9A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6E-D44B-4E9C-B6BC-F2939ADCD840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067C2DB9-5ED1-42D2-A78A-380374BE5ED3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86-FF8E-4797-B976-6E93EBB8AF03}"/>
                </c:ext>
              </c:extLst>
            </c:dLbl>
            <c:dLbl>
              <c:idx val="3"/>
              <c:layout>
                <c:manualLayout>
                  <c:x val="-9.5769580758696526E-3"/>
                  <c:y val="-8.3401918276957317E-3"/>
                </c:manualLayout>
              </c:layout>
              <c:tx>
                <c:rich>
                  <a:bodyPr/>
                  <a:lstStyle/>
                  <a:p>
                    <a:fld id="{7653444E-1200-4A3B-BC28-C252FF9C1867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87-FF8E-4797-B976-6E93EBB8AF03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fld id="{2F3C5160-8C84-4F12-B5CD-04965188E327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6F-D44B-4E9C-B6BC-F2939ADCD840}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fld id="{24872E36-53D1-4C60-9725-9D8D6669D8D5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89-FF8E-4797-B976-6E93EBB8AF03}"/>
                </c:ext>
              </c:extLst>
            </c:dLbl>
            <c:dLbl>
              <c:idx val="6"/>
              <c:layout>
                <c:manualLayout>
                  <c:x val="-8.6192622682826014E-2"/>
                  <c:y val="1.0425239784619301E-2"/>
                </c:manualLayout>
              </c:layout>
              <c:tx>
                <c:rich>
                  <a:bodyPr/>
                  <a:lstStyle/>
                  <a:p>
                    <a:fld id="{F47E0D14-1989-45DA-AD63-A17407EC8437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8A-FF8E-4797-B976-6E93EBB8AF03}"/>
                </c:ext>
              </c:extLst>
            </c:dLbl>
            <c:dLbl>
              <c:idx val="7"/>
              <c:layout>
                <c:manualLayout>
                  <c:x val="-1.0032887797754009E-16"/>
                  <c:y val="1.8765431612315107E-2"/>
                </c:manualLayout>
              </c:layout>
              <c:tx>
                <c:rich>
                  <a:bodyPr/>
                  <a:lstStyle/>
                  <a:p>
                    <a:fld id="{C8ECD5BE-6372-48CB-A0A5-EB205D7A5308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8B-FF8E-4797-B976-6E93EBB8AF03}"/>
                </c:ext>
              </c:extLst>
            </c:dLbl>
            <c:dLbl>
              <c:idx val="8"/>
              <c:layout/>
              <c:tx>
                <c:rich>
                  <a:bodyPr/>
                  <a:lstStyle/>
                  <a:p>
                    <a:fld id="{68147B3E-F7A0-40FB-B260-3BC90BECE1DB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8C-FF8E-4797-B976-6E93EBB8AF03}"/>
                </c:ext>
              </c:extLst>
            </c:dLbl>
            <c:dLbl>
              <c:idx val="9"/>
              <c:layout/>
              <c:tx>
                <c:rich>
                  <a:bodyPr/>
                  <a:lstStyle/>
                  <a:p>
                    <a:fld id="{9B1B89A1-8DCC-44CD-88A3-A7F17CAF06F1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8D-FF8E-4797-B976-6E93EBB8AF03}"/>
                </c:ext>
              </c:extLst>
            </c:dLbl>
            <c:dLbl>
              <c:idx val="10"/>
              <c:layout/>
              <c:tx>
                <c:rich>
                  <a:bodyPr/>
                  <a:lstStyle/>
                  <a:p>
                    <a:fld id="{99EC28D7-F2E8-4D9C-81F4-6770567143C1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70-D44B-4E9C-B6BC-F2939ADCD840}"/>
                </c:ext>
              </c:extLst>
            </c:dLbl>
            <c:dLbl>
              <c:idx val="11"/>
              <c:layout>
                <c:manualLayout>
                  <c:x val="-9.1665170154751327E-2"/>
                  <c:y val="1.4595335698467304E-2"/>
                </c:manualLayout>
              </c:layout>
              <c:tx>
                <c:rich>
                  <a:bodyPr/>
                  <a:lstStyle/>
                  <a:p>
                    <a:fld id="{39CD3DC2-AADB-4AAA-8732-FFEF6BB4C9E5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8F-FF8E-4797-B976-6E93EBB8AF03}"/>
                </c:ext>
              </c:extLst>
            </c:dLbl>
            <c:dLbl>
              <c:idx val="12"/>
              <c:layout/>
              <c:tx>
                <c:rich>
                  <a:bodyPr/>
                  <a:lstStyle/>
                  <a:p>
                    <a:fld id="{68301A58-1A2D-4FA0-8028-05A0CC753195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71-D44B-4E9C-B6BC-F2939ADCD840}"/>
                </c:ext>
              </c:extLst>
            </c:dLbl>
            <c:dLbl>
              <c:idx val="13"/>
              <c:layout/>
              <c:tx>
                <c:rich>
                  <a:bodyPr/>
                  <a:lstStyle/>
                  <a:p>
                    <a:fld id="{213DCFD0-943D-4995-8379-AB6D7E5ED0A0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72-D44B-4E9C-B6BC-F2939ADCD840}"/>
                </c:ext>
              </c:extLst>
            </c:dLbl>
            <c:dLbl>
              <c:idx val="14"/>
              <c:layout/>
              <c:tx>
                <c:rich>
                  <a:bodyPr/>
                  <a:lstStyle/>
                  <a:p>
                    <a:fld id="{8C2E2ABB-91CE-448E-9765-CEE3BC85C1EB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92-FF8E-4797-B976-6E93EBB8AF03}"/>
                </c:ext>
              </c:extLst>
            </c:dLbl>
            <c:dLbl>
              <c:idx val="15"/>
              <c:layout/>
              <c:tx>
                <c:rich>
                  <a:bodyPr/>
                  <a:lstStyle/>
                  <a:p>
                    <a:fld id="{F35DA81E-2311-4323-AACD-0FE27E4A7E96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73-D44B-4E9C-B6BC-F2939ADCD840}"/>
                </c:ext>
              </c:extLst>
            </c:dLbl>
            <c:dLbl>
              <c:idx val="16"/>
              <c:layout>
                <c:manualLayout>
                  <c:x val="0"/>
                  <c:y val="8.340191827695501E-3"/>
                </c:manualLayout>
              </c:layout>
              <c:tx>
                <c:rich>
                  <a:bodyPr/>
                  <a:lstStyle/>
                  <a:p>
                    <a:fld id="{E66DB1CB-18D3-4CE7-86BD-74A65ACA8367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94-FF8E-4797-B976-6E93EBB8AF03}"/>
                </c:ext>
              </c:extLst>
            </c:dLbl>
            <c:dLbl>
              <c:idx val="17"/>
              <c:layout/>
              <c:tx>
                <c:rich>
                  <a:bodyPr/>
                  <a:lstStyle/>
                  <a:p>
                    <a:fld id="{108F3127-AB36-4121-A857-F52E7D1D74FD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74-D44B-4E9C-B6BC-F2939ADCD840}"/>
                </c:ext>
              </c:extLst>
            </c:dLbl>
            <c:dLbl>
              <c:idx val="18"/>
              <c:layout/>
              <c:tx>
                <c:rich>
                  <a:bodyPr/>
                  <a:lstStyle/>
                  <a:p>
                    <a:fld id="{65FD7EA1-0C4F-41A2-A200-0CC13CDA144E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75-D44B-4E9C-B6BC-F2939ADCD840}"/>
                </c:ext>
              </c:extLst>
            </c:dLbl>
            <c:dLbl>
              <c:idx val="19"/>
              <c:layout/>
              <c:tx>
                <c:rich>
                  <a:bodyPr/>
                  <a:lstStyle/>
                  <a:p>
                    <a:fld id="{FE57F3E3-9833-4CBF-A07D-85DDB6C8E330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76-D44B-4E9C-B6BC-F2939ADCD840}"/>
                </c:ext>
              </c:extLst>
            </c:dLbl>
            <c:dLbl>
              <c:idx val="20"/>
              <c:layout/>
              <c:tx>
                <c:rich>
                  <a:bodyPr/>
                  <a:lstStyle/>
                  <a:p>
                    <a:fld id="{3CF885F6-B59D-4010-9B85-AEE0D8F6A70E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77-D44B-4E9C-B6BC-F2939ADCD840}"/>
                </c:ext>
              </c:extLst>
            </c:dLbl>
            <c:dLbl>
              <c:idx val="21"/>
              <c:layout>
                <c:manualLayout>
                  <c:x val="-1.0032887797754009E-16"/>
                  <c:y val="1.0425239784619501E-2"/>
                </c:manualLayout>
              </c:layout>
              <c:tx>
                <c:rich>
                  <a:bodyPr/>
                  <a:lstStyle/>
                  <a:p>
                    <a:fld id="{2EBBD59F-0D42-402A-8AB7-F2540030B386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99-FF8E-4797-B976-6E93EBB8AF03}"/>
                </c:ext>
              </c:extLst>
            </c:dLbl>
            <c:dLbl>
              <c:idx val="22"/>
              <c:layout>
                <c:manualLayout>
                  <c:x val="0"/>
                  <c:y val="-6.2551438707716808E-3"/>
                </c:manualLayout>
              </c:layout>
              <c:tx>
                <c:rich>
                  <a:bodyPr/>
                  <a:lstStyle/>
                  <a:p>
                    <a:fld id="{E77EBD65-28EE-423A-81E9-B5F5DC865AE3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9A-FF8E-4797-B976-6E93EBB8AF03}"/>
                </c:ext>
              </c:extLst>
            </c:dLbl>
            <c:dLbl>
              <c:idx val="23"/>
              <c:layout>
                <c:manualLayout>
                  <c:x val="0"/>
                  <c:y val="-1.4595335698467304E-2"/>
                </c:manualLayout>
              </c:layout>
              <c:tx>
                <c:rich>
                  <a:bodyPr/>
                  <a:lstStyle/>
                  <a:p>
                    <a:fld id="{A717BFAF-6883-4D0B-A183-C60560F0D99F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9B-FF8E-4797-B976-6E93EBB8AF03}"/>
                </c:ext>
              </c:extLst>
            </c:dLbl>
            <c:dLbl>
              <c:idx val="24"/>
              <c:layout/>
              <c:tx>
                <c:rich>
                  <a:bodyPr/>
                  <a:lstStyle/>
                  <a:p>
                    <a:fld id="{29BA899F-F9F2-4189-A324-076B69792537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78-D44B-4E9C-B6BC-F2939ADCD840}"/>
                </c:ext>
              </c:extLst>
            </c:dLbl>
            <c:dLbl>
              <c:idx val="25"/>
              <c:layout/>
              <c:tx>
                <c:rich>
                  <a:bodyPr/>
                  <a:lstStyle/>
                  <a:p>
                    <a:fld id="{0DD16690-0C49-4BE4-A686-0254509F659C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9D-FF8E-4797-B976-6E93EBB8AF03}"/>
                </c:ext>
              </c:extLst>
            </c:dLbl>
            <c:dLbl>
              <c:idx val="26"/>
              <c:layout/>
              <c:tx>
                <c:rich>
                  <a:bodyPr/>
                  <a:lstStyle/>
                  <a:p>
                    <a:fld id="{FCED3848-7E24-4D46-9D56-02D286774121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79-D44B-4E9C-B6BC-F2939ADCD840}"/>
                </c:ext>
              </c:extLst>
            </c:dLbl>
            <c:dLbl>
              <c:idx val="27"/>
              <c:layout/>
              <c:tx>
                <c:rich>
                  <a:bodyPr/>
                  <a:lstStyle/>
                  <a:p>
                    <a:fld id="{816C2401-5EEE-4B9D-AB2D-954556BF7F09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7A-D44B-4E9C-B6BC-F2939ADCD840}"/>
                </c:ext>
              </c:extLst>
            </c:dLbl>
            <c:dLbl>
              <c:idx val="28"/>
              <c:layout/>
              <c:tx>
                <c:rich>
                  <a:bodyPr/>
                  <a:lstStyle/>
                  <a:p>
                    <a:fld id="{21323215-5129-43C6-9C90-C158866FE4C1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7B-D44B-4E9C-B6BC-F2939ADCD840}"/>
                </c:ext>
              </c:extLst>
            </c:dLbl>
            <c:dLbl>
              <c:idx val="29"/>
              <c:layout/>
              <c:tx>
                <c:rich>
                  <a:bodyPr/>
                  <a:lstStyle/>
                  <a:p>
                    <a:fld id="{0AC9AC7F-058E-4E7B-834B-EEE0E57C6120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7C-D44B-4E9C-B6BC-F2939ADCD840}"/>
                </c:ext>
              </c:extLst>
            </c:dLbl>
            <c:dLbl>
              <c:idx val="30"/>
              <c:layout/>
              <c:tx>
                <c:rich>
                  <a:bodyPr/>
                  <a:lstStyle/>
                  <a:p>
                    <a:fld id="{85C9F763-71E9-4253-B35B-9BA6B91730DF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7D-D44B-4E9C-B6BC-F2939ADCD840}"/>
                </c:ext>
              </c:extLst>
            </c:dLbl>
            <c:dLbl>
              <c:idx val="31"/>
              <c:layout/>
              <c:tx>
                <c:rich>
                  <a:bodyPr/>
                  <a:lstStyle/>
                  <a:p>
                    <a:fld id="{95A00BDA-CE89-47F6-BF47-DB14711CFCF0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7E-D44B-4E9C-B6BC-F2939ADCD840}"/>
                </c:ext>
              </c:extLst>
            </c:dLbl>
            <c:dLbl>
              <c:idx val="32"/>
              <c:layout/>
              <c:tx>
                <c:rich>
                  <a:bodyPr/>
                  <a:lstStyle/>
                  <a:p>
                    <a:fld id="{CF1FD040-390D-4496-8C65-969C52CA62E0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7F-D44B-4E9C-B6BC-F2939ADCD840}"/>
                </c:ext>
              </c:extLst>
            </c:dLbl>
            <c:dLbl>
              <c:idx val="33"/>
              <c:layout/>
              <c:tx>
                <c:rich>
                  <a:bodyPr/>
                  <a:lstStyle/>
                  <a:p>
                    <a:fld id="{F2DB8CA6-6A1C-4985-BB88-A6454E133623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80-D44B-4E9C-B6BC-F2939ADCD840}"/>
                </c:ext>
              </c:extLst>
            </c:dLbl>
            <c:dLbl>
              <c:idx val="34"/>
              <c:layout/>
              <c:tx>
                <c:rich>
                  <a:bodyPr/>
                  <a:lstStyle/>
                  <a:p>
                    <a:fld id="{30CE518A-A5B7-46B7-B4BD-750EFAACDEF9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81-D44B-4E9C-B6BC-F2939ADCD840}"/>
                </c:ext>
              </c:extLst>
            </c:dLbl>
            <c:dLbl>
              <c:idx val="35"/>
              <c:layout/>
              <c:tx>
                <c:rich>
                  <a:bodyPr/>
                  <a:lstStyle/>
                  <a:p>
                    <a:fld id="{9DFF29BF-8B05-4444-ABB9-AA60E93C022F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82-D44B-4E9C-B6BC-F2939ADCD840}"/>
                </c:ext>
              </c:extLst>
            </c:dLbl>
            <c:dLbl>
              <c:idx val="36"/>
              <c:layout/>
              <c:tx>
                <c:rich>
                  <a:bodyPr/>
                  <a:lstStyle/>
                  <a:p>
                    <a:fld id="{84547921-22A7-4B66-AE98-D4F370593D3D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83-D44B-4E9C-B6BC-F2939ADCD840}"/>
                </c:ext>
              </c:extLst>
            </c:dLbl>
            <c:dLbl>
              <c:idx val="37"/>
              <c:layout/>
              <c:tx>
                <c:rich>
                  <a:bodyPr/>
                  <a:lstStyle/>
                  <a:p>
                    <a:fld id="{96F68A2F-965F-4753-9237-CB93B80758ED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84-D44B-4E9C-B6BC-F2939ADCD840}"/>
                </c:ext>
              </c:extLst>
            </c:dLbl>
            <c:dLbl>
              <c:idx val="38"/>
              <c:layout/>
              <c:tx>
                <c:rich>
                  <a:bodyPr/>
                  <a:lstStyle/>
                  <a:p>
                    <a:fld id="{9E660525-C2DC-499C-B70C-FE0D9C7F0AC1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85-D44B-4E9C-B6BC-F2939ADCD840}"/>
                </c:ext>
              </c:extLst>
            </c:dLbl>
            <c:dLbl>
              <c:idx val="39"/>
              <c:layout/>
              <c:tx>
                <c:rich>
                  <a:bodyPr/>
                  <a:lstStyle/>
                  <a:p>
                    <a:fld id="{168C5F73-4C76-4C70-A39D-FF490B02C966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86-D44B-4E9C-B6BC-F2939ADCD840}"/>
                </c:ext>
              </c:extLst>
            </c:dLbl>
            <c:dLbl>
              <c:idx val="40"/>
              <c:layout/>
              <c:tx>
                <c:rich>
                  <a:bodyPr/>
                  <a:lstStyle/>
                  <a:p>
                    <a:fld id="{D3C8033D-0251-468E-97EA-998F236C6918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87-D44B-4E9C-B6BC-F2939ADCD840}"/>
                </c:ext>
              </c:extLst>
            </c:dLbl>
            <c:dLbl>
              <c:idx val="41"/>
              <c:layout/>
              <c:tx>
                <c:rich>
                  <a:bodyPr/>
                  <a:lstStyle/>
                  <a:p>
                    <a:fld id="{C6DB2300-C75C-41F7-B541-911FCB3B56F8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88-D44B-4E9C-B6BC-F2939ADCD840}"/>
                </c:ext>
              </c:extLst>
            </c:dLbl>
            <c:dLbl>
              <c:idx val="42"/>
              <c:layout/>
              <c:tx>
                <c:rich>
                  <a:bodyPr/>
                  <a:lstStyle/>
                  <a:p>
                    <a:fld id="{1F0DF101-A733-48B9-AA07-38F1AACD76D2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89-D44B-4E9C-B6BC-F2939ADCD840}"/>
                </c:ext>
              </c:extLst>
            </c:dLbl>
            <c:dLbl>
              <c:idx val="43"/>
              <c:layout/>
              <c:tx>
                <c:rich>
                  <a:bodyPr/>
                  <a:lstStyle/>
                  <a:p>
                    <a:fld id="{FE41F4AC-5488-44AC-A1AB-A0EB6D723D87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8A-D44B-4E9C-B6BC-F2939ADCD840}"/>
                </c:ext>
              </c:extLst>
            </c:dLbl>
            <c:dLbl>
              <c:idx val="44"/>
              <c:layout/>
              <c:tx>
                <c:rich>
                  <a:bodyPr/>
                  <a:lstStyle/>
                  <a:p>
                    <a:fld id="{67B8968F-FD38-43C1-9EFA-7D3E920C847E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8B-D44B-4E9C-B6BC-F2939ADCD840}"/>
                </c:ext>
              </c:extLst>
            </c:dLbl>
            <c:dLbl>
              <c:idx val="45"/>
              <c:layout/>
              <c:tx>
                <c:rich>
                  <a:bodyPr/>
                  <a:lstStyle/>
                  <a:p>
                    <a:fld id="{B7EAC6E7-1CBE-4402-8C63-27D8FB8EF6AB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8C-D44B-4E9C-B6BC-F2939ADCD840}"/>
                </c:ext>
              </c:extLst>
            </c:dLbl>
            <c:dLbl>
              <c:idx val="46"/>
              <c:layout/>
              <c:tx>
                <c:rich>
                  <a:bodyPr/>
                  <a:lstStyle/>
                  <a:p>
                    <a:fld id="{87B4AFAA-8EE0-4CFC-A361-BAB25F440A11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8D-D44B-4E9C-B6BC-F2939ADCD840}"/>
                </c:ext>
              </c:extLst>
            </c:dLbl>
            <c:dLbl>
              <c:idx val="47"/>
              <c:layout/>
              <c:tx>
                <c:rich>
                  <a:bodyPr/>
                  <a:lstStyle/>
                  <a:p>
                    <a:fld id="{69EFB399-E59A-485B-A10A-5AA2FF68FEC3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8E-D44B-4E9C-B6BC-F2939ADCD840}"/>
                </c:ext>
              </c:extLst>
            </c:dLbl>
            <c:dLbl>
              <c:idx val="48"/>
              <c:layout/>
              <c:tx>
                <c:rich>
                  <a:bodyPr/>
                  <a:lstStyle/>
                  <a:p>
                    <a:fld id="{38FD14C3-B988-4123-952B-B1E508F578D0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8F-D44B-4E9C-B6BC-F2939ADCD840}"/>
                </c:ext>
              </c:extLst>
            </c:dLbl>
            <c:dLbl>
              <c:idx val="49"/>
              <c:layout/>
              <c:tx>
                <c:rich>
                  <a:bodyPr/>
                  <a:lstStyle/>
                  <a:p>
                    <a:fld id="{B1EED338-C3D2-4898-8E6D-B1AA9A1E89DD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B5-FF8E-4797-B976-6E93EBB8AF03}"/>
                </c:ext>
              </c:extLst>
            </c:dLbl>
            <c:dLbl>
              <c:idx val="50"/>
              <c:layout/>
              <c:tx>
                <c:rich>
                  <a:bodyPr/>
                  <a:lstStyle/>
                  <a:p>
                    <a:fld id="{C4E08138-AA02-4221-ABF8-FC8CFBB004BB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90-D44B-4E9C-B6BC-F2939ADCD840}"/>
                </c:ext>
              </c:extLst>
            </c:dLbl>
            <c:dLbl>
              <c:idx val="51"/>
              <c:layout/>
              <c:tx>
                <c:rich>
                  <a:bodyPr/>
                  <a:lstStyle/>
                  <a:p>
                    <a:fld id="{462B9CDA-7657-4AF8-BAA8-279DA8FA4A35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91-D44B-4E9C-B6BC-F2939ADCD840}"/>
                </c:ext>
              </c:extLst>
            </c:dLbl>
            <c:dLbl>
              <c:idx val="52"/>
              <c:layout/>
              <c:tx>
                <c:rich>
                  <a:bodyPr/>
                  <a:lstStyle/>
                  <a:p>
                    <a:fld id="{15CAD435-6429-4914-AD8A-566AFCF46F42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92-D44B-4E9C-B6BC-F2939ADCD840}"/>
                </c:ext>
              </c:extLst>
            </c:dLbl>
            <c:dLbl>
              <c:idx val="53"/>
              <c:layout/>
              <c:tx>
                <c:rich>
                  <a:bodyPr/>
                  <a:lstStyle/>
                  <a:p>
                    <a:fld id="{FF7C2BE5-7143-4C84-B4C1-02813A12366C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93-D44B-4E9C-B6BC-F2939ADCD840}"/>
                </c:ext>
              </c:extLst>
            </c:dLbl>
            <c:dLbl>
              <c:idx val="54"/>
              <c:layout/>
              <c:tx>
                <c:rich>
                  <a:bodyPr/>
                  <a:lstStyle/>
                  <a:p>
                    <a:fld id="{EEFF1734-1867-4F55-A7B6-37386CF9A1BE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94-D44B-4E9C-B6BC-F2939ADCD840}"/>
                </c:ext>
              </c:extLst>
            </c:dLbl>
            <c:dLbl>
              <c:idx val="55"/>
              <c:layout/>
              <c:tx>
                <c:rich>
                  <a:bodyPr/>
                  <a:lstStyle/>
                  <a:p>
                    <a:fld id="{2FAAC237-97DA-4242-AD34-5F5388C65A76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95-D44B-4E9C-B6BC-F2939ADCD840}"/>
                </c:ext>
              </c:extLst>
            </c:dLbl>
            <c:dLbl>
              <c:idx val="56"/>
              <c:layout/>
              <c:tx>
                <c:rich>
                  <a:bodyPr/>
                  <a:lstStyle/>
                  <a:p>
                    <a:fld id="{5AC57B40-7848-4941-974C-C0DF9741A948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96-D44B-4E9C-B6BC-F2939ADCD840}"/>
                </c:ext>
              </c:extLst>
            </c:dLbl>
            <c:dLbl>
              <c:idx val="57"/>
              <c:layout/>
              <c:tx>
                <c:rich>
                  <a:bodyPr/>
                  <a:lstStyle/>
                  <a:p>
                    <a:fld id="{97754776-379B-4BFC-914C-80110610FCF6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97-D44B-4E9C-B6BC-F2939ADCD840}"/>
                </c:ext>
              </c:extLst>
            </c:dLbl>
            <c:dLbl>
              <c:idx val="58"/>
              <c:layout/>
              <c:tx>
                <c:rich>
                  <a:bodyPr/>
                  <a:lstStyle/>
                  <a:p>
                    <a:fld id="{FC85B09E-7A9D-4799-A583-96445323F84C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98-D44B-4E9C-B6BC-F2939ADCD840}"/>
                </c:ext>
              </c:extLst>
            </c:dLbl>
            <c:dLbl>
              <c:idx val="59"/>
              <c:layout/>
              <c:tx>
                <c:rich>
                  <a:bodyPr/>
                  <a:lstStyle/>
                  <a:p>
                    <a:fld id="{B6B2884B-261A-4224-889A-4B1CA2796CE0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99-D44B-4E9C-B6BC-F2939ADCD840}"/>
                </c:ext>
              </c:extLst>
            </c:dLbl>
            <c:dLbl>
              <c:idx val="60"/>
              <c:layout/>
              <c:tx>
                <c:rich>
                  <a:bodyPr/>
                  <a:lstStyle/>
                  <a:p>
                    <a:fld id="{6AB7ACAE-BEB6-4721-89A2-9AD941FFF361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9A-D44B-4E9C-B6BC-F2939ADCD840}"/>
                </c:ext>
              </c:extLst>
            </c:dLbl>
            <c:dLbl>
              <c:idx val="61"/>
              <c:layout/>
              <c:tx>
                <c:rich>
                  <a:bodyPr/>
                  <a:lstStyle/>
                  <a:p>
                    <a:fld id="{DB9E402A-B0D4-4974-B22F-0B9EDC31B35C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9B-D44B-4E9C-B6BC-F2939ADCD840}"/>
                </c:ext>
              </c:extLst>
            </c:dLbl>
            <c:dLbl>
              <c:idx val="62"/>
              <c:layout/>
              <c:tx>
                <c:rich>
                  <a:bodyPr/>
                  <a:lstStyle/>
                  <a:p>
                    <a:fld id="{F3C2CC4B-52AF-489D-AC38-FF49F5B66636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9C-D44B-4E9C-B6BC-F2939ADCD840}"/>
                </c:ext>
              </c:extLst>
            </c:dLbl>
            <c:dLbl>
              <c:idx val="63"/>
              <c:layout/>
              <c:tx>
                <c:rich>
                  <a:bodyPr/>
                  <a:lstStyle/>
                  <a:p>
                    <a:fld id="{EC41F13C-D52D-4FE7-ABC9-D93251D53B33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9D-D44B-4E9C-B6BC-F2939ADCD840}"/>
                </c:ext>
              </c:extLst>
            </c:dLbl>
            <c:dLbl>
              <c:idx val="64"/>
              <c:layout>
                <c:manualLayout>
                  <c:x val="-4.3780379775403701E-2"/>
                  <c:y val="2.7105623440010603E-2"/>
                </c:manualLayout>
              </c:layout>
              <c:tx>
                <c:rich>
                  <a:bodyPr/>
                  <a:lstStyle/>
                  <a:p>
                    <a:fld id="{FFC867FA-59CE-428A-9E5B-72E14FE24E81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C4-FF8E-4797-B976-6E93EBB8AF03}"/>
                </c:ext>
              </c:extLst>
            </c:dLbl>
            <c:dLbl>
              <c:idx val="65"/>
              <c:layout/>
              <c:tx>
                <c:rich>
                  <a:bodyPr/>
                  <a:lstStyle/>
                  <a:p>
                    <a:fld id="{41D9FF7F-0998-4778-B24A-195A6FDEB40E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9E-D44B-4E9C-B6BC-F2939ADCD840}"/>
                </c:ext>
              </c:extLst>
            </c:dLbl>
            <c:dLbl>
              <c:idx val="66"/>
              <c:layout/>
              <c:tx>
                <c:rich>
                  <a:bodyPr/>
                  <a:lstStyle/>
                  <a:p>
                    <a:fld id="{2B1D944E-0EAE-4BA8-9172-37F9EC3F28C4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9F-D44B-4E9C-B6BC-F2939ADCD840}"/>
                </c:ext>
              </c:extLst>
            </c:dLbl>
            <c:dLbl>
              <c:idx val="67"/>
              <c:layout/>
              <c:tx>
                <c:rich>
                  <a:bodyPr/>
                  <a:lstStyle/>
                  <a:p>
                    <a:fld id="{2DAF3F1E-05A8-4546-8D3F-A4664AE20F0A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A0-D44B-4E9C-B6BC-F2939ADCD840}"/>
                </c:ext>
              </c:extLst>
            </c:dLbl>
            <c:dLbl>
              <c:idx val="68"/>
              <c:layout/>
              <c:tx>
                <c:rich>
                  <a:bodyPr/>
                  <a:lstStyle/>
                  <a:p>
                    <a:fld id="{D7F27579-239B-461E-A337-303DBE0C65AA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A1-D44B-4E9C-B6BC-F2939ADCD840}"/>
                </c:ext>
              </c:extLst>
            </c:dLbl>
            <c:dLbl>
              <c:idx val="69"/>
              <c:layout/>
              <c:tx>
                <c:rich>
                  <a:bodyPr/>
                  <a:lstStyle/>
                  <a:p>
                    <a:fld id="{1685B40D-72F7-4D27-A342-5F6AFBE9A74D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A2-D44B-4E9C-B6BC-F2939ADCD840}"/>
                </c:ext>
              </c:extLst>
            </c:dLbl>
            <c:dLbl>
              <c:idx val="70"/>
              <c:layout/>
              <c:tx>
                <c:rich>
                  <a:bodyPr/>
                  <a:lstStyle/>
                  <a:p>
                    <a:fld id="{1C398BD3-43F4-4895-AC54-826CE4F05FF8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A3-D44B-4E9C-B6BC-F2939ADCD840}"/>
                </c:ext>
              </c:extLst>
            </c:dLbl>
            <c:dLbl>
              <c:idx val="71"/>
              <c:layout/>
              <c:tx>
                <c:rich>
                  <a:bodyPr/>
                  <a:lstStyle/>
                  <a:p>
                    <a:fld id="{61CD4D41-BC40-4A07-9778-50F0D7064F2C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A4-D44B-4E9C-B6BC-F2939ADCD840}"/>
                </c:ext>
              </c:extLst>
            </c:dLbl>
            <c:dLbl>
              <c:idx val="72"/>
              <c:layout/>
              <c:tx>
                <c:rich>
                  <a:bodyPr/>
                  <a:lstStyle/>
                  <a:p>
                    <a:fld id="{0249F222-FCD3-4158-8CE4-3F30C9F2BF5A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A5-D44B-4E9C-B6BC-F2939ADCD840}"/>
                </c:ext>
              </c:extLst>
            </c:dLbl>
            <c:dLbl>
              <c:idx val="73"/>
              <c:layout/>
              <c:tx>
                <c:rich>
                  <a:bodyPr/>
                  <a:lstStyle/>
                  <a:p>
                    <a:fld id="{CF757581-547E-4828-B249-9EFBE3BA8EB0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A6-D44B-4E9C-B6BC-F2939ADCD840}"/>
                </c:ext>
              </c:extLst>
            </c:dLbl>
            <c:dLbl>
              <c:idx val="74"/>
              <c:layout/>
              <c:tx>
                <c:rich>
                  <a:bodyPr/>
                  <a:lstStyle/>
                  <a:p>
                    <a:fld id="{C81B6396-4C13-4939-AAA7-E6CA0F7846FA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A7-D44B-4E9C-B6BC-F2939ADCD840}"/>
                </c:ext>
              </c:extLst>
            </c:dLbl>
            <c:dLbl>
              <c:idx val="75"/>
              <c:layout/>
              <c:tx>
                <c:rich>
                  <a:bodyPr/>
                  <a:lstStyle/>
                  <a:p>
                    <a:fld id="{1B1DEB3A-F8E1-49AB-9405-7166B019D65A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A8-D44B-4E9C-B6BC-F2939ADCD840}"/>
                </c:ext>
              </c:extLst>
            </c:dLbl>
            <c:dLbl>
              <c:idx val="76"/>
              <c:layout/>
              <c:tx>
                <c:rich>
                  <a:bodyPr/>
                  <a:lstStyle/>
                  <a:p>
                    <a:fld id="{FEACC129-BDFA-4530-A7C7-27C85A7685BE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A9-D44B-4E9C-B6BC-F2939ADCD840}"/>
                </c:ext>
              </c:extLst>
            </c:dLbl>
            <c:dLbl>
              <c:idx val="77"/>
              <c:layout/>
              <c:tx>
                <c:rich>
                  <a:bodyPr/>
                  <a:lstStyle/>
                  <a:p>
                    <a:fld id="{9ADD7EA2-AB01-4E98-A309-BB580CB2A571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AA-D44B-4E9C-B6BC-F2939ADCD840}"/>
                </c:ext>
              </c:extLst>
            </c:dLbl>
            <c:dLbl>
              <c:idx val="78"/>
              <c:layout/>
              <c:tx>
                <c:rich>
                  <a:bodyPr/>
                  <a:lstStyle/>
                  <a:p>
                    <a:fld id="{F6B975C4-E41F-4A57-9C9D-ABABF19AE0AE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AB-D44B-4E9C-B6BC-F2939ADCD840}"/>
                </c:ext>
              </c:extLst>
            </c:dLbl>
            <c:dLbl>
              <c:idx val="79"/>
              <c:layout/>
              <c:tx>
                <c:rich>
                  <a:bodyPr/>
                  <a:lstStyle/>
                  <a:p>
                    <a:fld id="{BA76BB8B-A583-413E-A831-5C6A68C9FCF5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AC-D44B-4E9C-B6BC-F2939ADCD840}"/>
                </c:ext>
              </c:extLst>
            </c:dLbl>
            <c:dLbl>
              <c:idx val="80"/>
              <c:layout/>
              <c:tx>
                <c:rich>
                  <a:bodyPr/>
                  <a:lstStyle/>
                  <a:p>
                    <a:fld id="{4C75D085-306C-4EFA-86FB-A020D53BC0B5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AD-D44B-4E9C-B6BC-F2939ADCD840}"/>
                </c:ext>
              </c:extLst>
            </c:dLbl>
            <c:dLbl>
              <c:idx val="81"/>
              <c:layout/>
              <c:tx>
                <c:rich>
                  <a:bodyPr/>
                  <a:lstStyle/>
                  <a:p>
                    <a:fld id="{58A1FD8B-9A6A-40F0-BDF2-54E4C2CB2320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AE-D44B-4E9C-B6BC-F2939ADCD840}"/>
                </c:ext>
              </c:extLst>
            </c:dLbl>
            <c:dLbl>
              <c:idx val="82"/>
              <c:layout/>
              <c:tx>
                <c:rich>
                  <a:bodyPr/>
                  <a:lstStyle/>
                  <a:p>
                    <a:fld id="{5071FCD6-5084-4462-AE5F-0C5C245DD5A4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AF-D44B-4E9C-B6BC-F2939ADCD840}"/>
                </c:ext>
              </c:extLst>
            </c:dLbl>
            <c:dLbl>
              <c:idx val="83"/>
              <c:layout/>
              <c:tx>
                <c:rich>
                  <a:bodyPr/>
                  <a:lstStyle/>
                  <a:p>
                    <a:fld id="{5D3F558D-748B-453F-958F-16499DFE4C23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B0-D44B-4E9C-B6BC-F2939ADCD840}"/>
                </c:ext>
              </c:extLst>
            </c:dLbl>
            <c:dLbl>
              <c:idx val="84"/>
              <c:layout/>
              <c:tx>
                <c:rich>
                  <a:bodyPr/>
                  <a:lstStyle/>
                  <a:p>
                    <a:fld id="{31C9ADEC-FC5E-4FEF-9F9C-04161B3B5AF5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B1-D44B-4E9C-B6BC-F2939ADCD840}"/>
                </c:ext>
              </c:extLst>
            </c:dLbl>
            <c:dLbl>
              <c:idx val="85"/>
              <c:layout/>
              <c:tx>
                <c:rich>
                  <a:bodyPr/>
                  <a:lstStyle/>
                  <a:p>
                    <a:fld id="{49EAE908-B0BB-40C5-BBC4-2B2BE1614A05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B2-D44B-4E9C-B6BC-F2939ADCD840}"/>
                </c:ext>
              </c:extLst>
            </c:dLbl>
            <c:dLbl>
              <c:idx val="86"/>
              <c:layout>
                <c:manualLayout>
                  <c:x val="-0.119027907514379"/>
                  <c:y val="-2.2935527526162808E-2"/>
                </c:manualLayout>
              </c:layout>
              <c:tx>
                <c:rich>
                  <a:bodyPr/>
                  <a:lstStyle/>
                  <a:p>
                    <a:fld id="{B29DC489-6833-4325-868D-D60F37323D87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DA-FF8E-4797-B976-6E93EBB8AF03}"/>
                </c:ext>
              </c:extLst>
            </c:dLbl>
            <c:dLbl>
              <c:idx val="87"/>
              <c:layout/>
              <c:tx>
                <c:rich>
                  <a:bodyPr/>
                  <a:lstStyle/>
                  <a:p>
                    <a:fld id="{CB86FCA3-E5C1-45CB-BFEF-677D64673F4B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B3-D44B-4E9C-B6BC-F2939ADCD840}"/>
                </c:ext>
              </c:extLst>
            </c:dLbl>
            <c:dLbl>
              <c:idx val="88"/>
              <c:layout>
                <c:manualLayout>
                  <c:x val="-0.13134113932621103"/>
                  <c:y val="-2.0850479569239001E-2"/>
                </c:manualLayout>
              </c:layout>
              <c:tx>
                <c:rich>
                  <a:bodyPr/>
                  <a:lstStyle/>
                  <a:p>
                    <a:fld id="{A9BCAFFE-2030-4472-B777-6062ACC41E87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DC-FF8E-4797-B976-6E93EBB8AF03}"/>
                </c:ext>
              </c:extLst>
            </c:dLbl>
            <c:dLbl>
              <c:idx val="89"/>
              <c:layout/>
              <c:tx>
                <c:rich>
                  <a:bodyPr/>
                  <a:lstStyle/>
                  <a:p>
                    <a:fld id="{8891B025-B38D-498B-A40D-7634157BC694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B4-D44B-4E9C-B6BC-F2939ADCD840}"/>
                </c:ext>
              </c:extLst>
            </c:dLbl>
            <c:dLbl>
              <c:idx val="90"/>
              <c:layout>
                <c:manualLayout>
                  <c:x val="-1.5049505547795003E-2"/>
                  <c:y val="-1.8765431612315107E-2"/>
                </c:manualLayout>
              </c:layout>
              <c:tx>
                <c:rich>
                  <a:bodyPr/>
                  <a:lstStyle/>
                  <a:p>
                    <a:fld id="{35598552-0B81-440A-B169-519524552685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DE-FF8E-4797-B976-6E93EBB8AF03}"/>
                </c:ext>
              </c:extLst>
            </c:dLbl>
            <c:dLbl>
              <c:idx val="91"/>
              <c:layout/>
              <c:tx>
                <c:rich>
                  <a:bodyPr/>
                  <a:lstStyle/>
                  <a:p>
                    <a:fld id="{16959A68-C310-43EE-B344-D5C7B3481765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B5-D44B-4E9C-B6BC-F2939ADCD840}"/>
                </c:ext>
              </c:extLst>
            </c:dLbl>
            <c:dLbl>
              <c:idx val="92"/>
              <c:layout/>
              <c:tx>
                <c:rich>
                  <a:bodyPr/>
                  <a:lstStyle/>
                  <a:p>
                    <a:fld id="{B8D160CC-FAC6-4135-85E5-6D6B86B24D83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B6-D44B-4E9C-B6BC-F2939ADCD840}"/>
                </c:ext>
              </c:extLst>
            </c:dLbl>
            <c:dLbl>
              <c:idx val="93"/>
              <c:layout/>
              <c:tx>
                <c:rich>
                  <a:bodyPr/>
                  <a:lstStyle/>
                  <a:p>
                    <a:fld id="{56310C71-B6CD-47A9-A1C7-F1020EF0D572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B7-D44B-4E9C-B6BC-F2939ADCD840}"/>
                </c:ext>
              </c:extLst>
            </c:dLbl>
            <c:dLbl>
              <c:idx val="94"/>
              <c:layout/>
              <c:tx>
                <c:rich>
                  <a:bodyPr/>
                  <a:lstStyle/>
                  <a:p>
                    <a:fld id="{FE5845D6-654A-4617-8CF4-0EDD48C70DF1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B8-D44B-4E9C-B6BC-F2939ADCD840}"/>
                </c:ext>
              </c:extLst>
            </c:dLbl>
            <c:dLbl>
              <c:idx val="95"/>
              <c:layout/>
              <c:tx>
                <c:rich>
                  <a:bodyPr/>
                  <a:lstStyle/>
                  <a:p>
                    <a:fld id="{CA3769F8-E2C6-47CA-B5D6-A6CA75BACEF0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B9-D44B-4E9C-B6BC-F2939ADCD840}"/>
                </c:ext>
              </c:extLst>
            </c:dLbl>
            <c:dLbl>
              <c:idx val="96"/>
              <c:layout/>
              <c:tx>
                <c:rich>
                  <a:bodyPr/>
                  <a:lstStyle/>
                  <a:p>
                    <a:fld id="{3233CA0B-E5D9-444A-A69C-878342D5CE8D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BA-D44B-4E9C-B6BC-F2939ADCD840}"/>
                </c:ext>
              </c:extLst>
            </c:dLbl>
            <c:dLbl>
              <c:idx val="97"/>
              <c:layout/>
              <c:tx>
                <c:rich>
                  <a:bodyPr/>
                  <a:lstStyle/>
                  <a:p>
                    <a:fld id="{6EAD52FB-CEFF-479F-A8AF-5E5BF12DEF24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BB-D44B-4E9C-B6BC-F2939ADCD840}"/>
                </c:ext>
              </c:extLst>
            </c:dLbl>
            <c:dLbl>
              <c:idx val="98"/>
              <c:layout/>
              <c:tx>
                <c:rich>
                  <a:bodyPr/>
                  <a:lstStyle/>
                  <a:p>
                    <a:fld id="{4FA0C980-FD67-4FEA-9237-5A878152662D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BC-D44B-4E9C-B6BC-F2939ADCD840}"/>
                </c:ext>
              </c:extLst>
            </c:dLbl>
            <c:dLbl>
              <c:idx val="99"/>
              <c:layout/>
              <c:tx>
                <c:rich>
                  <a:bodyPr/>
                  <a:lstStyle/>
                  <a:p>
                    <a:fld id="{9100C04E-289C-488C-B77E-EF49E1890D04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BD-D44B-4E9C-B6BC-F2939ADCD840}"/>
                </c:ext>
              </c:extLst>
            </c:dLbl>
            <c:dLbl>
              <c:idx val="100"/>
              <c:layout/>
              <c:tx>
                <c:rich>
                  <a:bodyPr/>
                  <a:lstStyle/>
                  <a:p>
                    <a:fld id="{17FB5B57-6DB7-4F27-8EEE-634A33DB1804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BE-D44B-4E9C-B6BC-F2939ADCD840}"/>
                </c:ext>
              </c:extLst>
            </c:dLbl>
            <c:dLbl>
              <c:idx val="101"/>
              <c:layout/>
              <c:tx>
                <c:rich>
                  <a:bodyPr/>
                  <a:lstStyle/>
                  <a:p>
                    <a:fld id="{4E4DF4C9-FF96-40A2-9E23-736AACB8920F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BF-D44B-4E9C-B6BC-F2939ADCD840}"/>
                </c:ext>
              </c:extLst>
            </c:dLbl>
            <c:dLbl>
              <c:idx val="102"/>
              <c:layout/>
              <c:tx>
                <c:rich>
                  <a:bodyPr/>
                  <a:lstStyle/>
                  <a:p>
                    <a:fld id="{B0336A8D-171A-4840-9A01-76554822BF5F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C0-D44B-4E9C-B6BC-F2939ADCD840}"/>
                </c:ext>
              </c:extLst>
            </c:dLbl>
            <c:dLbl>
              <c:idx val="103"/>
              <c:layout/>
              <c:tx>
                <c:rich>
                  <a:bodyPr/>
                  <a:lstStyle/>
                  <a:p>
                    <a:fld id="{87015500-9F5E-4213-A5C2-86D4174703F3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C1-D44B-4E9C-B6BC-F2939ADCD840}"/>
                </c:ext>
              </c:extLst>
            </c:dLbl>
            <c:dLbl>
              <c:idx val="104"/>
              <c:layout/>
              <c:tx>
                <c:rich>
                  <a:bodyPr/>
                  <a:lstStyle/>
                  <a:p>
                    <a:fld id="{412D4988-FFF9-4659-A572-375B93434C2A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C2-D44B-4E9C-B6BC-F2939ADCD840}"/>
                </c:ext>
              </c:extLst>
            </c:dLbl>
            <c:dLbl>
              <c:idx val="105"/>
              <c:layout>
                <c:manualLayout>
                  <c:x val="-1.0945094943850901E-2"/>
                  <c:y val="-2.0850479569238901E-2"/>
                </c:manualLayout>
              </c:layout>
              <c:tx>
                <c:rich>
                  <a:bodyPr/>
                  <a:lstStyle/>
                  <a:p>
                    <a:fld id="{C5AF28FC-423E-49B5-8886-9E9A6E2AC50D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ED-FF8E-4797-B976-6E93EBB8AF03}"/>
                </c:ext>
              </c:extLst>
            </c:dLbl>
            <c:delete val="1"/>
            <c:extLst xmlns:c16r2="http://schemas.microsoft.com/office/drawing/2015/06/chart">
              <c:ext xmlns:c15="http://schemas.microsoft.com/office/drawing/2012/chart" uri="{CE6537A1-D6FC-4f65-9D91-7224C49458BB}">
                <c15:showDataLabelsRange val="1"/>
                <c15:showLeaderLines val="0"/>
              </c:ext>
            </c:extLst>
          </c:dLbls>
          <c:xVal>
            <c:numRef>
              <c:f>'chart 1'!$S$161:$S$266</c:f>
              <c:numCache>
                <c:formatCode>General</c:formatCode>
                <c:ptCount val="106"/>
                <c:pt idx="0">
                  <c:v>5.44</c:v>
                </c:pt>
                <c:pt idx="1">
                  <c:v>1.29</c:v>
                </c:pt>
                <c:pt idx="2">
                  <c:v>3.01</c:v>
                </c:pt>
                <c:pt idx="3">
                  <c:v>2.36</c:v>
                </c:pt>
                <c:pt idx="4">
                  <c:v>0.96000000000000008</c:v>
                </c:pt>
                <c:pt idx="5">
                  <c:v>1.9800000000000002</c:v>
                </c:pt>
                <c:pt idx="6">
                  <c:v>1.87</c:v>
                </c:pt>
                <c:pt idx="7">
                  <c:v>1.83</c:v>
                </c:pt>
                <c:pt idx="8">
                  <c:v>1.9600000000000002</c:v>
                </c:pt>
                <c:pt idx="9">
                  <c:v>1.85</c:v>
                </c:pt>
                <c:pt idx="10">
                  <c:v>1.72</c:v>
                </c:pt>
                <c:pt idx="11">
                  <c:v>1.77</c:v>
                </c:pt>
                <c:pt idx="12">
                  <c:v>1.48</c:v>
                </c:pt>
                <c:pt idx="13">
                  <c:v>1.47</c:v>
                </c:pt>
                <c:pt idx="14">
                  <c:v>1.6400000000000001</c:v>
                </c:pt>
                <c:pt idx="15">
                  <c:v>1.62</c:v>
                </c:pt>
                <c:pt idx="16">
                  <c:v>1.54</c:v>
                </c:pt>
                <c:pt idx="17">
                  <c:v>1.22</c:v>
                </c:pt>
                <c:pt idx="18">
                  <c:v>1.53</c:v>
                </c:pt>
                <c:pt idx="19">
                  <c:v>1.51</c:v>
                </c:pt>
                <c:pt idx="20">
                  <c:v>1.2</c:v>
                </c:pt>
                <c:pt idx="21">
                  <c:v>1.5</c:v>
                </c:pt>
                <c:pt idx="22">
                  <c:v>1.47</c:v>
                </c:pt>
                <c:pt idx="23">
                  <c:v>1.45</c:v>
                </c:pt>
                <c:pt idx="24">
                  <c:v>1.1499999999999997</c:v>
                </c:pt>
                <c:pt idx="25">
                  <c:v>1.42</c:v>
                </c:pt>
                <c:pt idx="26">
                  <c:v>1.27</c:v>
                </c:pt>
                <c:pt idx="27">
                  <c:v>1.3900000000000001</c:v>
                </c:pt>
                <c:pt idx="28">
                  <c:v>1.4</c:v>
                </c:pt>
                <c:pt idx="29">
                  <c:v>1.4</c:v>
                </c:pt>
                <c:pt idx="30">
                  <c:v>1.1800000000000002</c:v>
                </c:pt>
                <c:pt idx="31">
                  <c:v>1.33</c:v>
                </c:pt>
                <c:pt idx="32">
                  <c:v>1.36</c:v>
                </c:pt>
                <c:pt idx="33">
                  <c:v>1.23</c:v>
                </c:pt>
                <c:pt idx="34">
                  <c:v>1.08</c:v>
                </c:pt>
                <c:pt idx="35">
                  <c:v>1.1700000000000002</c:v>
                </c:pt>
                <c:pt idx="36">
                  <c:v>1.06</c:v>
                </c:pt>
                <c:pt idx="37">
                  <c:v>1.1700000000000002</c:v>
                </c:pt>
                <c:pt idx="38">
                  <c:v>1.02</c:v>
                </c:pt>
                <c:pt idx="39">
                  <c:v>1.1499999999999997</c:v>
                </c:pt>
                <c:pt idx="40">
                  <c:v>1.1599999999999997</c:v>
                </c:pt>
                <c:pt idx="41">
                  <c:v>1.1200000000000001</c:v>
                </c:pt>
                <c:pt idx="42">
                  <c:v>1.08</c:v>
                </c:pt>
                <c:pt idx="43">
                  <c:v>1.1000000000000001</c:v>
                </c:pt>
                <c:pt idx="44">
                  <c:v>0.94000000000000006</c:v>
                </c:pt>
                <c:pt idx="45">
                  <c:v>1.02</c:v>
                </c:pt>
                <c:pt idx="46">
                  <c:v>1.03</c:v>
                </c:pt>
                <c:pt idx="47">
                  <c:v>0.78</c:v>
                </c:pt>
                <c:pt idx="48">
                  <c:v>0.37000000000000005</c:v>
                </c:pt>
                <c:pt idx="49">
                  <c:v>0.97000000000000008</c:v>
                </c:pt>
                <c:pt idx="50">
                  <c:v>0.96000000000000008</c:v>
                </c:pt>
                <c:pt idx="51">
                  <c:v>0.94000000000000006</c:v>
                </c:pt>
                <c:pt idx="52">
                  <c:v>0.95000000000000007</c:v>
                </c:pt>
                <c:pt idx="53">
                  <c:v>0.92</c:v>
                </c:pt>
                <c:pt idx="54">
                  <c:v>0.91</c:v>
                </c:pt>
                <c:pt idx="55">
                  <c:v>0.82000000000000006</c:v>
                </c:pt>
                <c:pt idx="56">
                  <c:v>0.83000000000000007</c:v>
                </c:pt>
                <c:pt idx="57">
                  <c:v>0.9</c:v>
                </c:pt>
                <c:pt idx="58">
                  <c:v>0.91</c:v>
                </c:pt>
                <c:pt idx="59">
                  <c:v>0.9</c:v>
                </c:pt>
                <c:pt idx="60">
                  <c:v>0.87000000000000011</c:v>
                </c:pt>
                <c:pt idx="61">
                  <c:v>0.85000000000000009</c:v>
                </c:pt>
                <c:pt idx="62">
                  <c:v>0.67000000000000015</c:v>
                </c:pt>
                <c:pt idx="63">
                  <c:v>0.83000000000000007</c:v>
                </c:pt>
                <c:pt idx="64">
                  <c:v>0.8</c:v>
                </c:pt>
                <c:pt idx="65">
                  <c:v>0.84000000000000008</c:v>
                </c:pt>
                <c:pt idx="66">
                  <c:v>0.72000000000000008</c:v>
                </c:pt>
                <c:pt idx="67">
                  <c:v>0.83000000000000007</c:v>
                </c:pt>
                <c:pt idx="68">
                  <c:v>0.78</c:v>
                </c:pt>
                <c:pt idx="69">
                  <c:v>0.6100000000000001</c:v>
                </c:pt>
                <c:pt idx="70">
                  <c:v>0.78</c:v>
                </c:pt>
                <c:pt idx="71">
                  <c:v>0.76000000000000012</c:v>
                </c:pt>
                <c:pt idx="72">
                  <c:v>0.67000000000000015</c:v>
                </c:pt>
                <c:pt idx="73">
                  <c:v>0.7400000000000001</c:v>
                </c:pt>
                <c:pt idx="74">
                  <c:v>0.73000000000000009</c:v>
                </c:pt>
                <c:pt idx="75">
                  <c:v>0.71000000000000008</c:v>
                </c:pt>
                <c:pt idx="76">
                  <c:v>0.64000000000000012</c:v>
                </c:pt>
                <c:pt idx="77">
                  <c:v>0.63000000000000012</c:v>
                </c:pt>
                <c:pt idx="78">
                  <c:v>0.68</c:v>
                </c:pt>
                <c:pt idx="79">
                  <c:v>0.55000000000000004</c:v>
                </c:pt>
                <c:pt idx="80">
                  <c:v>0.54</c:v>
                </c:pt>
                <c:pt idx="81">
                  <c:v>0.64000000000000012</c:v>
                </c:pt>
                <c:pt idx="82">
                  <c:v>0.56999999999999995</c:v>
                </c:pt>
                <c:pt idx="83">
                  <c:v>0.59</c:v>
                </c:pt>
                <c:pt idx="84">
                  <c:v>0.54</c:v>
                </c:pt>
                <c:pt idx="85">
                  <c:v>0.51</c:v>
                </c:pt>
                <c:pt idx="86">
                  <c:v>0.56000000000000005</c:v>
                </c:pt>
                <c:pt idx="87">
                  <c:v>0.43000000000000005</c:v>
                </c:pt>
                <c:pt idx="88">
                  <c:v>0.53</c:v>
                </c:pt>
                <c:pt idx="89">
                  <c:v>0.52</c:v>
                </c:pt>
                <c:pt idx="90">
                  <c:v>0.2</c:v>
                </c:pt>
                <c:pt idx="91">
                  <c:v>0.4</c:v>
                </c:pt>
                <c:pt idx="92">
                  <c:v>0.49000000000000005</c:v>
                </c:pt>
                <c:pt idx="93">
                  <c:v>0.43000000000000005</c:v>
                </c:pt>
                <c:pt idx="94">
                  <c:v>0.43000000000000005</c:v>
                </c:pt>
                <c:pt idx="95">
                  <c:v>0.41000000000000003</c:v>
                </c:pt>
                <c:pt idx="96">
                  <c:v>0.34</c:v>
                </c:pt>
                <c:pt idx="97">
                  <c:v>0.34</c:v>
                </c:pt>
                <c:pt idx="98">
                  <c:v>0.35000000000000003</c:v>
                </c:pt>
                <c:pt idx="99">
                  <c:v>0.29000000000000004</c:v>
                </c:pt>
                <c:pt idx="100">
                  <c:v>0.28000000000000008</c:v>
                </c:pt>
                <c:pt idx="101">
                  <c:v>0.23</c:v>
                </c:pt>
                <c:pt idx="102">
                  <c:v>0.13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</c:numCache>
            </c:numRef>
          </c:xVal>
          <c:yVal>
            <c:numRef>
              <c:f>'chart 1'!$T$161:$T$266</c:f>
              <c:numCache>
                <c:formatCode>0.00</c:formatCode>
                <c:ptCount val="106"/>
                <c:pt idx="0">
                  <c:v>0</c:v>
                </c:pt>
                <c:pt idx="1">
                  <c:v>0</c:v>
                </c:pt>
                <c:pt idx="2">
                  <c:v>1.1623683254631312</c:v>
                </c:pt>
                <c:pt idx="3">
                  <c:v>0.36231884057971003</c:v>
                </c:pt>
                <c:pt idx="4">
                  <c:v>0.15923566878980899</c:v>
                </c:pt>
                <c:pt idx="5">
                  <c:v>0.52700922266139716</c:v>
                </c:pt>
                <c:pt idx="6">
                  <c:v>0</c:v>
                </c:pt>
                <c:pt idx="7">
                  <c:v>0.24345709068776605</c:v>
                </c:pt>
                <c:pt idx="8">
                  <c:v>0.28561228132809707</c:v>
                </c:pt>
                <c:pt idx="9">
                  <c:v>4.024357956049772</c:v>
                </c:pt>
                <c:pt idx="10">
                  <c:v>1.4710389212381241</c:v>
                </c:pt>
                <c:pt idx="11">
                  <c:v>1.1997600479904018</c:v>
                </c:pt>
                <c:pt idx="12">
                  <c:v>1.7064846416382251</c:v>
                </c:pt>
                <c:pt idx="13">
                  <c:v>0</c:v>
                </c:pt>
                <c:pt idx="14">
                  <c:v>3.1291028446389499</c:v>
                </c:pt>
                <c:pt idx="15">
                  <c:v>0.53687843538284608</c:v>
                </c:pt>
                <c:pt idx="16">
                  <c:v>2.0240354206198594</c:v>
                </c:pt>
                <c:pt idx="17">
                  <c:v>0</c:v>
                </c:pt>
                <c:pt idx="18">
                  <c:v>0.48093438680865708</c:v>
                </c:pt>
                <c:pt idx="19">
                  <c:v>1.4871468026343737</c:v>
                </c:pt>
                <c:pt idx="20">
                  <c:v>0</c:v>
                </c:pt>
                <c:pt idx="21">
                  <c:v>1.918684330744632</c:v>
                </c:pt>
                <c:pt idx="22">
                  <c:v>2.0627670546633272</c:v>
                </c:pt>
                <c:pt idx="23">
                  <c:v>2.0987084870848696</c:v>
                </c:pt>
                <c:pt idx="24">
                  <c:v>0</c:v>
                </c:pt>
                <c:pt idx="25">
                  <c:v>2.6703658748049239</c:v>
                </c:pt>
                <c:pt idx="26">
                  <c:v>0</c:v>
                </c:pt>
                <c:pt idx="27">
                  <c:v>0.59464816650148711</c:v>
                </c:pt>
                <c:pt idx="28">
                  <c:v>0.79526089426276092</c:v>
                </c:pt>
                <c:pt idx="29">
                  <c:v>0.64575645756457634</c:v>
                </c:pt>
                <c:pt idx="30">
                  <c:v>1.0126582278481009</c:v>
                </c:pt>
                <c:pt idx="31">
                  <c:v>1.855670103092784</c:v>
                </c:pt>
                <c:pt idx="32">
                  <c:v>1.2561686855091956</c:v>
                </c:pt>
                <c:pt idx="33">
                  <c:v>1.5567530579077919</c:v>
                </c:pt>
                <c:pt idx="34">
                  <c:v>0</c:v>
                </c:pt>
                <c:pt idx="35">
                  <c:v>0.49166894291177304</c:v>
                </c:pt>
                <c:pt idx="36">
                  <c:v>0.60901339829476198</c:v>
                </c:pt>
                <c:pt idx="37">
                  <c:v>0.69976674441852704</c:v>
                </c:pt>
                <c:pt idx="38">
                  <c:v>0</c:v>
                </c:pt>
                <c:pt idx="39">
                  <c:v>0.43668122270742404</c:v>
                </c:pt>
                <c:pt idx="40">
                  <c:v>0</c:v>
                </c:pt>
                <c:pt idx="41">
                  <c:v>0</c:v>
                </c:pt>
                <c:pt idx="42">
                  <c:v>1.4732965009208099</c:v>
                </c:pt>
                <c:pt idx="43">
                  <c:v>2.0026821636119796</c:v>
                </c:pt>
                <c:pt idx="44">
                  <c:v>0</c:v>
                </c:pt>
                <c:pt idx="45">
                  <c:v>0.72154804854050514</c:v>
                </c:pt>
                <c:pt idx="46">
                  <c:v>0.42909246942716206</c:v>
                </c:pt>
                <c:pt idx="47">
                  <c:v>0.13080444735121002</c:v>
                </c:pt>
                <c:pt idx="48">
                  <c:v>0.18691588785046709</c:v>
                </c:pt>
                <c:pt idx="49">
                  <c:v>2.1322889469103572</c:v>
                </c:pt>
                <c:pt idx="50">
                  <c:v>0</c:v>
                </c:pt>
                <c:pt idx="51">
                  <c:v>1.3146362839614367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0.43872477332553411</c:v>
                </c:pt>
                <c:pt idx="56">
                  <c:v>0</c:v>
                </c:pt>
                <c:pt idx="57">
                  <c:v>9.7188476223533493E-2</c:v>
                </c:pt>
                <c:pt idx="58">
                  <c:v>1.5689512799339389</c:v>
                </c:pt>
                <c:pt idx="59">
                  <c:v>2.0382541909755547</c:v>
                </c:pt>
                <c:pt idx="60">
                  <c:v>1.5467476867835941</c:v>
                </c:pt>
                <c:pt idx="61">
                  <c:v>1.6343825665859575</c:v>
                </c:pt>
                <c:pt idx="62">
                  <c:v>0</c:v>
                </c:pt>
                <c:pt idx="63">
                  <c:v>1.0535997993143236</c:v>
                </c:pt>
                <c:pt idx="64">
                  <c:v>2.5073457394711069</c:v>
                </c:pt>
                <c:pt idx="65">
                  <c:v>0</c:v>
                </c:pt>
                <c:pt idx="66">
                  <c:v>1.7889087656529519</c:v>
                </c:pt>
                <c:pt idx="67">
                  <c:v>1.314828341855369</c:v>
                </c:pt>
                <c:pt idx="68">
                  <c:v>2.1254494606472227</c:v>
                </c:pt>
                <c:pt idx="69">
                  <c:v>0.34812880765883414</c:v>
                </c:pt>
                <c:pt idx="70">
                  <c:v>1.9622271277900423</c:v>
                </c:pt>
                <c:pt idx="71">
                  <c:v>0.40768782760629002</c:v>
                </c:pt>
                <c:pt idx="72">
                  <c:v>0.27979854504756602</c:v>
                </c:pt>
                <c:pt idx="73">
                  <c:v>0.35624920480088201</c:v>
                </c:pt>
                <c:pt idx="74">
                  <c:v>0.91989267918742801</c:v>
                </c:pt>
                <c:pt idx="75">
                  <c:v>0.47647409172126304</c:v>
                </c:pt>
                <c:pt idx="76">
                  <c:v>0.22977941176470601</c:v>
                </c:pt>
                <c:pt idx="77">
                  <c:v>0.54274084124830413</c:v>
                </c:pt>
                <c:pt idx="78">
                  <c:v>1.31551901336074</c:v>
                </c:pt>
                <c:pt idx="79">
                  <c:v>0</c:v>
                </c:pt>
                <c:pt idx="80">
                  <c:v>0.24183796856106402</c:v>
                </c:pt>
                <c:pt idx="81">
                  <c:v>0.58897770298695773</c:v>
                </c:pt>
                <c:pt idx="82">
                  <c:v>0</c:v>
                </c:pt>
                <c:pt idx="83">
                  <c:v>0.189933523266857</c:v>
                </c:pt>
                <c:pt idx="84">
                  <c:v>0.150060024009604</c:v>
                </c:pt>
                <c:pt idx="85">
                  <c:v>0</c:v>
                </c:pt>
                <c:pt idx="86">
                  <c:v>1.9406057042046452</c:v>
                </c:pt>
                <c:pt idx="87">
                  <c:v>0.17079419299743806</c:v>
                </c:pt>
                <c:pt idx="88">
                  <c:v>1.067654428586992</c:v>
                </c:pt>
                <c:pt idx="89">
                  <c:v>0.34904013961605601</c:v>
                </c:pt>
                <c:pt idx="90">
                  <c:v>0.198807157057654</c:v>
                </c:pt>
                <c:pt idx="91">
                  <c:v>0</c:v>
                </c:pt>
                <c:pt idx="92">
                  <c:v>0.42298202326401113</c:v>
                </c:pt>
                <c:pt idx="93">
                  <c:v>0.66577896138482018</c:v>
                </c:pt>
                <c:pt idx="94">
                  <c:v>0.515021459227468</c:v>
                </c:pt>
                <c:pt idx="95">
                  <c:v>0.61149612719119495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0.19102196752626599</c:v>
                </c:pt>
                <c:pt idx="100">
                  <c:v>0</c:v>
                </c:pt>
                <c:pt idx="101">
                  <c:v>0.15600624024960999</c:v>
                </c:pt>
                <c:pt idx="102">
                  <c:v>0.25445292620865106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</c:numCache>
            </c:numRef>
          </c:yVal>
          <c:extLst xmlns:c16r2="http://schemas.microsoft.com/office/drawing/2015/06/chart">
            <c:ext xmlns:c15="http://schemas.microsoft.com/office/drawing/2012/chart" uri="{02D57815-91ED-43cb-92C2-25804820EDAC}">
              <c15:datalabelsRange>
                <c15:f>'chart 1'!$A$161:$A$266</c15:f>
                <c15:dlblRangeCache>
                  <c:ptCount val="106"/>
                  <c:pt idx="0">
                    <c:v>The Rosedale Hewens Academy Trust</c:v>
                  </c:pt>
                  <c:pt idx="1">
                    <c:v>Consilium Academies</c:v>
                  </c:pt>
                  <c:pt idx="2">
                    <c:v>Northern Schools Trust</c:v>
                  </c:pt>
                  <c:pt idx="3">
                    <c:v>Fairfax</c:v>
                  </c:pt>
                  <c:pt idx="4">
                    <c:v>Education South West</c:v>
                  </c:pt>
                  <c:pt idx="5">
                    <c:v>Lydiate Learning Trust</c:v>
                  </c:pt>
                  <c:pt idx="6">
                    <c:v>Summit Learning Trust</c:v>
                  </c:pt>
                  <c:pt idx="7">
                    <c:v>Beacon Multi-Academy Trust Limited</c:v>
                  </c:pt>
                  <c:pt idx="8">
                    <c:v>ALPHA Academies Trust</c:v>
                  </c:pt>
                  <c:pt idx="9">
                    <c:v>Fylde Coast Teaching School Ltd</c:v>
                  </c:pt>
                  <c:pt idx="10">
                    <c:v>White Rose Academies Trust</c:v>
                  </c:pt>
                  <c:pt idx="11">
                    <c:v>Brook Learning Trust</c:v>
                  </c:pt>
                  <c:pt idx="12">
                    <c:v>Great Schools Trust</c:v>
                  </c:pt>
                  <c:pt idx="13">
                    <c:v>Greenshaw Learning Trust</c:v>
                  </c:pt>
                  <c:pt idx="14">
                    <c:v>Aspirations Academies Trust</c:v>
                  </c:pt>
                  <c:pt idx="15">
                    <c:v>Aldridge Education</c:v>
                  </c:pt>
                  <c:pt idx="16">
                    <c:v>Inspiration Trust</c:v>
                  </c:pt>
                  <c:pt idx="17">
                    <c:v>The Sigma Trust</c:v>
                  </c:pt>
                  <c:pt idx="18">
                    <c:v>Bright Futures Educational Trust</c:v>
                  </c:pt>
                  <c:pt idx="19">
                    <c:v>Greenwood Academies Trust</c:v>
                  </c:pt>
                  <c:pt idx="20">
                    <c:v>University of Brighton</c:v>
                  </c:pt>
                  <c:pt idx="21">
                    <c:v>The David Ross Education Trust</c:v>
                  </c:pt>
                  <c:pt idx="22">
                    <c:v>The Co-operative Academies Trust</c:v>
                  </c:pt>
                  <c:pt idx="23">
                    <c:v>Education Development Trust</c:v>
                  </c:pt>
                  <c:pt idx="24">
                    <c:v>Bradford Diocesan Academies Trust</c:v>
                  </c:pt>
                  <c:pt idx="25">
                    <c:v>Diocese of Oxford</c:v>
                  </c:pt>
                  <c:pt idx="26">
                    <c:v>Community Academies Trust</c:v>
                  </c:pt>
                  <c:pt idx="27">
                    <c:v>The White Horse Federation</c:v>
                  </c:pt>
                  <c:pt idx="28">
                    <c:v>The Brooke Weston Trust</c:v>
                  </c:pt>
                  <c:pt idx="29">
                    <c:v>David Meller</c:v>
                  </c:pt>
                  <c:pt idx="30">
                    <c:v>Activate Learning Education Trust</c:v>
                  </c:pt>
                  <c:pt idx="31">
                    <c:v>City of London Academies Trust</c:v>
                  </c:pt>
                  <c:pt idx="32">
                    <c:v>Swale Academies Trust</c:v>
                  </c:pt>
                  <c:pt idx="33">
                    <c:v>Cabot Learning Federation</c:v>
                  </c:pt>
                  <c:pt idx="34">
                    <c:v>Community Inclusive Trust</c:v>
                  </c:pt>
                  <c:pt idx="35">
                    <c:v>The Heath Family Trust</c:v>
                  </c:pt>
                  <c:pt idx="36">
                    <c:v>FPTA Academies (Fort Pitt Grammar School and The Thomas Aveling School)</c:v>
                  </c:pt>
                  <c:pt idx="37">
                    <c:v>Bourne Education Trust</c:v>
                  </c:pt>
                  <c:pt idx="38">
                    <c:v>Central Learning Partnership Trust</c:v>
                  </c:pt>
                  <c:pt idx="39">
                    <c:v>Cambridge Meridian Academies Trust</c:v>
                  </c:pt>
                  <c:pt idx="40">
                    <c:v>The Skinners' Company</c:v>
                  </c:pt>
                  <c:pt idx="41">
                    <c:v>Coastal Academies Trust</c:v>
                  </c:pt>
                  <c:pt idx="42">
                    <c:v>Tudor Grange Academies Trust</c:v>
                  </c:pt>
                  <c:pt idx="43">
                    <c:v>Woodard Academies Trust</c:v>
                  </c:pt>
                  <c:pt idx="44">
                    <c:v>The GORSE Academies Trust</c:v>
                  </c:pt>
                  <c:pt idx="45">
                    <c:v>Russell Education Trust</c:v>
                  </c:pt>
                  <c:pt idx="46">
                    <c:v>The Thinking Schools Academy Trust</c:v>
                  </c:pt>
                  <c:pt idx="47">
                    <c:v>Bohunt Education Trust</c:v>
                  </c:pt>
                  <c:pt idx="48">
                    <c:v>Partnership Learning</c:v>
                  </c:pt>
                  <c:pt idx="49">
                    <c:v>Diocese of London</c:v>
                  </c:pt>
                  <c:pt idx="50">
                    <c:v>The Rowan Learning Trust</c:v>
                  </c:pt>
                  <c:pt idx="51">
                    <c:v>Loxford School Trust Ltd</c:v>
                  </c:pt>
                  <c:pt idx="52">
                    <c:v>Dixons Academy Trust</c:v>
                  </c:pt>
                  <c:pt idx="53">
                    <c:v>Sidney Stringer Academy Trust</c:v>
                  </c:pt>
                  <c:pt idx="54">
                    <c:v>Star Academies</c:v>
                  </c:pt>
                  <c:pt idx="55">
                    <c:v>The Howard Partnership Trust</c:v>
                  </c:pt>
                  <c:pt idx="56">
                    <c:v>The Cam Academy Trust</c:v>
                  </c:pt>
                  <c:pt idx="57">
                    <c:v>Leigh Academies Trust</c:v>
                  </c:pt>
                  <c:pt idx="58">
                    <c:v>Academy Transformation Trust</c:v>
                  </c:pt>
                  <c:pt idx="59">
                    <c:v>Northern Education Trust</c:v>
                  </c:pt>
                  <c:pt idx="60">
                    <c:v>The Midland Academies Trust</c:v>
                  </c:pt>
                  <c:pt idx="61">
                    <c:v>Matrix Academy Trust</c:v>
                  </c:pt>
                  <c:pt idx="62">
                    <c:v>THE CARDINAL HUME ACADEMIES TRUST</c:v>
                  </c:pt>
                  <c:pt idx="63">
                    <c:v>The Haberdashers' Livery Company</c:v>
                  </c:pt>
                  <c:pt idx="64">
                    <c:v>Redhill Academy Trust</c:v>
                  </c:pt>
                  <c:pt idx="65">
                    <c:v>Kent Catholic Schools' Partnership</c:v>
                  </c:pt>
                  <c:pt idx="66">
                    <c:v>West Norfolk Academies Trust</c:v>
                  </c:pt>
                  <c:pt idx="67">
                    <c:v>The Dean Trust</c:v>
                  </c:pt>
                  <c:pt idx="68">
                    <c:v>Creative Education Trust</c:v>
                  </c:pt>
                  <c:pt idx="69">
                    <c:v>River Learning Trust</c:v>
                  </c:pt>
                  <c:pt idx="70">
                    <c:v>Transforming Education in Norfolk (the TEN Group)</c:v>
                  </c:pt>
                  <c:pt idx="71">
                    <c:v>Landau Forte Charitable Trust</c:v>
                  </c:pt>
                  <c:pt idx="72">
                    <c:v>The Queen Katherine School</c:v>
                  </c:pt>
                  <c:pt idx="73">
                    <c:v>THE DIOCESE OF WESTMINSTER ACADEMY TRUST</c:v>
                  </c:pt>
                  <c:pt idx="74">
                    <c:v>Wellsway Multi Academy Trust</c:v>
                  </c:pt>
                  <c:pt idx="75">
                    <c:v>The Shaw Education Trust</c:v>
                  </c:pt>
                  <c:pt idx="76">
                    <c:v>The Rodillian Multi Academy Trust</c:v>
                  </c:pt>
                  <c:pt idx="77">
                    <c:v>Tollbar Multi Academy Trust</c:v>
                  </c:pt>
                  <c:pt idx="78">
                    <c:v>Tapton School Academy trust</c:v>
                  </c:pt>
                  <c:pt idx="79">
                    <c:v>GLF Schools</c:v>
                  </c:pt>
                  <c:pt idx="80">
                    <c:v>The Two Counties Trust</c:v>
                  </c:pt>
                  <c:pt idx="81">
                    <c:v>Diverse Academies Trust</c:v>
                  </c:pt>
                  <c:pt idx="82">
                    <c:v>Guildford Education Partnership</c:v>
                  </c:pt>
                  <c:pt idx="83">
                    <c:v>Unity Schools Partnership</c:v>
                  </c:pt>
                  <c:pt idx="84">
                    <c:v>Castle School Education Trust</c:v>
                  </c:pt>
                  <c:pt idx="85">
                    <c:v>Beckfoot Trust</c:v>
                  </c:pt>
                  <c:pt idx="86">
                    <c:v>Invictus Education Trust</c:v>
                  </c:pt>
                  <c:pt idx="87">
                    <c:v>Emmanuel Schools Foundation</c:v>
                  </c:pt>
                  <c:pt idx="88">
                    <c:v>The Priory Federation of Academies</c:v>
                  </c:pt>
                  <c:pt idx="89">
                    <c:v>The Spencer Academies Trust</c:v>
                  </c:pt>
                  <c:pt idx="90">
                    <c:v>Empower Learning Academy Trust</c:v>
                  </c:pt>
                  <c:pt idx="91">
                    <c:v>The Active Learning Trust Limited</c:v>
                  </c:pt>
                  <c:pt idx="92">
                    <c:v>Carmel Education Trust</c:v>
                  </c:pt>
                  <c:pt idx="93">
                    <c:v>East Midlands Education Trust</c:v>
                  </c:pt>
                  <c:pt idx="94">
                    <c:v>Bridgwater College Trust</c:v>
                  </c:pt>
                  <c:pt idx="95">
                    <c:v>The Arthur Terry Learning Partnership</c:v>
                  </c:pt>
                  <c:pt idx="96">
                    <c:v>Excalibur Academies Trust</c:v>
                  </c:pt>
                  <c:pt idx="97">
                    <c:v>Great Academies Education Trust</c:v>
                  </c:pt>
                  <c:pt idx="98">
                    <c:v>The Athelstan Trust</c:v>
                  </c:pt>
                  <c:pt idx="99">
                    <c:v>Nova Education Trust</c:v>
                  </c:pt>
                  <c:pt idx="100">
                    <c:v>Anglian Learning</c:v>
                  </c:pt>
                  <c:pt idx="101">
                    <c:v>Education and Leadership Trust</c:v>
                  </c:pt>
                  <c:pt idx="102">
                    <c:v>Midsomer Norton Schools Partnership</c:v>
                  </c:pt>
                  <c:pt idx="103">
                    <c:v>Scholars' Education Trust</c:v>
                  </c:pt>
                  <c:pt idx="104">
                    <c:v>The Seckford Foundation Free Schools Trust</c:v>
                  </c:pt>
                  <c:pt idx="105">
                    <c:v>SOUTH EAST SURREY SCHOOLS EDUCATION TRUST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EE-FF8E-4797-B976-6E93EBB8AF03}"/>
            </c:ext>
          </c:extLst>
        </c:ser>
        <c:ser>
          <c:idx val="4"/>
          <c:order val="4"/>
          <c:tx>
            <c:strRef>
              <c:f>'chart 1'!$U$267</c:f>
              <c:strCache>
                <c:ptCount val="1"/>
                <c:pt idx="0">
                  <c:v>Specialist MAT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9"/>
            <c:spPr>
              <a:solidFill>
                <a:srgbClr val="F2BFFD"/>
              </a:solidFill>
              <a:ln w="15875">
                <a:solidFill>
                  <a:srgbClr val="C900F7"/>
                </a:solidFill>
              </a:ln>
              <a:effectLst/>
            </c:spPr>
          </c:marker>
          <c:xVal>
            <c:numRef>
              <c:f>'chart 1'!$S$267:$S$281</c:f>
              <c:numCache>
                <c:formatCode>General</c:formatCode>
                <c:ptCount val="15"/>
                <c:pt idx="0">
                  <c:v>5.3599999999999985</c:v>
                </c:pt>
                <c:pt idx="1">
                  <c:v>9.14</c:v>
                </c:pt>
                <c:pt idx="2">
                  <c:v>8.629999999999999</c:v>
                </c:pt>
                <c:pt idx="3">
                  <c:v>6.5</c:v>
                </c:pt>
                <c:pt idx="4">
                  <c:v>6.21</c:v>
                </c:pt>
                <c:pt idx="5">
                  <c:v>1.1599999999999997</c:v>
                </c:pt>
                <c:pt idx="6">
                  <c:v>2.04</c:v>
                </c:pt>
                <c:pt idx="7">
                  <c:v>2.65</c:v>
                </c:pt>
                <c:pt idx="8">
                  <c:v>1.9400000000000002</c:v>
                </c:pt>
                <c:pt idx="9">
                  <c:v>1.1100000000000001</c:v>
                </c:pt>
                <c:pt idx="10">
                  <c:v>0.91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</c:numCache>
            </c:numRef>
          </c:xVal>
          <c:yVal>
            <c:numRef>
              <c:f>'chart 1'!$T$267:$T$281</c:f>
              <c:numCache>
                <c:formatCode>0.00</c:formatCode>
                <c:ptCount val="15"/>
                <c:pt idx="0">
                  <c:v>0</c:v>
                </c:pt>
                <c:pt idx="1">
                  <c:v>0</c:v>
                </c:pt>
                <c:pt idx="2">
                  <c:v>2.8112449799196773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1.9354838709677422</c:v>
                </c:pt>
                <c:pt idx="9">
                  <c:v>0</c:v>
                </c:pt>
                <c:pt idx="10">
                  <c:v>0.36297640653357505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</c:numCache>
            </c:numRef>
          </c:yVal>
          <c:extLst xmlns:c16r2="http://schemas.microsoft.com/office/drawing/2015/06/chart">
            <c:ext xmlns:c16="http://schemas.microsoft.com/office/drawing/2014/chart" uri="{C3380CC4-5D6E-409C-BE32-E72D297353CC}">
              <c16:uniqueId val="{000000EF-FF8E-4797-B976-6E93EBB8AF03}"/>
            </c:ext>
          </c:extLst>
        </c:ser>
        <c:dLbls/>
        <c:axId val="67128320"/>
        <c:axId val="67413120"/>
      </c:scatterChart>
      <c:valAx>
        <c:axId val="67128320"/>
        <c:scaling>
          <c:orientation val="minMax"/>
          <c:max val="3.5"/>
        </c:scaling>
        <c:axPos val="b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lang="en-US"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400"/>
                  <a:t>Unexplained</a:t>
                </a:r>
                <a:r>
                  <a:rPr lang="en-GB" sz="1400" baseline="0"/>
                  <a:t> Exits Rate, Termly Average (%)</a:t>
                </a:r>
                <a:endParaRPr lang="en-GB" sz="1400"/>
              </a:p>
            </c:rich>
          </c:tx>
          <c:layout/>
          <c:spPr>
            <a:noFill/>
            <a:ln>
              <a:noFill/>
            </a:ln>
            <a:effectLst/>
          </c:spPr>
        </c:title>
        <c:numFmt formatCode="#,##0.0" sourceLinked="0"/>
        <c:maj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413120"/>
        <c:crosses val="autoZero"/>
        <c:crossBetween val="midCat"/>
      </c:valAx>
      <c:valAx>
        <c:axId val="67413120"/>
        <c:scaling>
          <c:orientation val="minMax"/>
          <c:max val="5"/>
        </c:scaling>
        <c:axPos val="l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lang="en-US"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400"/>
                  <a:t>Permanent</a:t>
                </a:r>
                <a:r>
                  <a:rPr lang="en-GB" sz="1400" baseline="0"/>
                  <a:t> Exclusions Rate, Y7-11 (%)</a:t>
                </a:r>
                <a:endParaRPr lang="en-GB" sz="1400"/>
              </a:p>
            </c:rich>
          </c:tx>
          <c:layout/>
          <c:spPr>
            <a:noFill/>
            <a:ln>
              <a:noFill/>
            </a:ln>
            <a:effectLst/>
          </c:spPr>
        </c:title>
        <c:numFmt formatCode="0.0" sourceLinked="0"/>
        <c:maj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128320"/>
        <c:crosses val="autoZero"/>
        <c:crossBetween val="midCat"/>
        <c:majorUnit val="1"/>
      </c:valAx>
      <c:spPr>
        <a:noFill/>
        <a:ln>
          <a:noFill/>
        </a:ln>
        <a:effectLst/>
      </c:spPr>
    </c:plotArea>
    <c:legend>
      <c:legendPos val="t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8D1AFA-D164-46B7-A686-8FBFEB48E01C}" type="datetimeFigureOut">
              <a:rPr lang="en-US" smtClean="0"/>
              <a:pPr/>
              <a:t>1/20/2020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C39E14-BF74-4D59-9976-1D403F6364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232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0C6D7-49F6-40A0-9FB5-2D55D55DD7DE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4685708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/>
              <a:t>Questioning some of the assumptions behind managed moves and the assertion that they are done to prevent PX, in the child’s best interest</a:t>
            </a:r>
            <a:endParaRPr lang="en-GB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0C6D7-49F6-40A0-9FB5-2D55D55DD7DE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4212221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0C6D7-49F6-40A0-9FB5-2D55D55DD7DE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4382543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q"/>
            </a:pPr>
            <a:endParaRPr lang="en-GB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0C6D7-49F6-40A0-9FB5-2D55D55DD7DE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1113190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endParaRPr lang="en-GB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0C6D7-49F6-40A0-9FB5-2D55D55DD7DE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7347890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endParaRPr lang="en-GB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0C6D7-49F6-40A0-9FB5-2D55D55DD7DE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6058167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q"/>
            </a:pPr>
            <a:endParaRPr lang="en-GB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0C6D7-49F6-40A0-9FB5-2D55D55DD7DE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622790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q"/>
            </a:pPr>
            <a:endParaRPr lang="en-GB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0C6D7-49F6-40A0-9FB5-2D55D55DD7DE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3835929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q"/>
            </a:pPr>
            <a:endParaRPr lang="en-GB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0C6D7-49F6-40A0-9FB5-2D55D55DD7DE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9600925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q"/>
            </a:pPr>
            <a:endParaRPr lang="en-GB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0C6D7-49F6-40A0-9FB5-2D55D55DD7DE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0715007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q"/>
            </a:pPr>
            <a:endParaRPr lang="en-GB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0C6D7-49F6-40A0-9FB5-2D55D55DD7DE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8631659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851D1-48C0-43BC-B684-E15AAC1539FF}" type="datetimeFigureOut">
              <a:rPr lang="en-US" smtClean="0"/>
              <a:pPr/>
              <a:t>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96789-7EE8-488C-AA9F-2E886B7119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4661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851D1-48C0-43BC-B684-E15AAC1539FF}" type="datetimeFigureOut">
              <a:rPr lang="en-US" smtClean="0"/>
              <a:pPr/>
              <a:t>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96789-7EE8-488C-AA9F-2E886B7119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05916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851D1-48C0-43BC-B684-E15AAC1539FF}" type="datetimeFigureOut">
              <a:rPr lang="en-US" smtClean="0"/>
              <a:pPr/>
              <a:t>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96789-7EE8-488C-AA9F-2E886B7119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44582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851D1-48C0-43BC-B684-E15AAC1539FF}" type="datetimeFigureOut">
              <a:rPr lang="en-US" smtClean="0"/>
              <a:pPr/>
              <a:t>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96789-7EE8-488C-AA9F-2E886B7119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72076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851D1-48C0-43BC-B684-E15AAC1539FF}" type="datetimeFigureOut">
              <a:rPr lang="en-US" smtClean="0"/>
              <a:pPr/>
              <a:t>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96789-7EE8-488C-AA9F-2E886B7119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8468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851D1-48C0-43BC-B684-E15AAC1539FF}" type="datetimeFigureOut">
              <a:rPr lang="en-US" smtClean="0"/>
              <a:pPr/>
              <a:t>1/20/2020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96789-7EE8-488C-AA9F-2E886B7119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847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851D1-48C0-43BC-B684-E15AAC1539FF}" type="datetimeFigureOut">
              <a:rPr lang="en-US" smtClean="0"/>
              <a:pPr/>
              <a:t>1/20/2020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96789-7EE8-488C-AA9F-2E886B7119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54623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851D1-48C0-43BC-B684-E15AAC1539FF}" type="datetimeFigureOut">
              <a:rPr lang="en-US" smtClean="0"/>
              <a:pPr/>
              <a:t>1/20/2020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96789-7EE8-488C-AA9F-2E886B7119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1573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851D1-48C0-43BC-B684-E15AAC1539FF}" type="datetimeFigureOut">
              <a:rPr lang="en-US" smtClean="0"/>
              <a:pPr/>
              <a:t>1/20/2020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96789-7EE8-488C-AA9F-2E886B7119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54627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851D1-48C0-43BC-B684-E15AAC1539FF}" type="datetimeFigureOut">
              <a:rPr lang="en-US" smtClean="0"/>
              <a:pPr/>
              <a:t>1/20/2020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96789-7EE8-488C-AA9F-2E886B7119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89810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851D1-48C0-43BC-B684-E15AAC1539FF}" type="datetimeFigureOut">
              <a:rPr lang="en-US" smtClean="0"/>
              <a:pPr/>
              <a:t>1/20/2020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96789-7EE8-488C-AA9F-2E886B7119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4979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A851D1-48C0-43BC-B684-E15AAC1539FF}" type="datetimeFigureOut">
              <a:rPr lang="en-US" smtClean="0"/>
              <a:pPr/>
              <a:t>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196789-7EE8-488C-AA9F-2E886B7119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9505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:\Users\local admin\Downloads\final-83-14-57-0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068400" y="4942800"/>
            <a:ext cx="2974109" cy="1404842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/>
          <p:cNvSpPr/>
          <p:nvPr/>
        </p:nvSpPr>
        <p:spPr>
          <a:xfrm>
            <a:off x="0" y="6473170"/>
            <a:ext cx="12192000" cy="384831"/>
          </a:xfrm>
          <a:prstGeom prst="rect">
            <a:avLst/>
          </a:prstGeom>
          <a:solidFill>
            <a:srgbClr val="11A0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1822545" y="6514734"/>
            <a:ext cx="10621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AF1AE43D-4287-43A0-ADA4-49B4F7331AD4}" type="slidenum">
              <a:rPr lang="en-GB" smtClean="0">
                <a:solidFill>
                  <a:schemeClr val="bg1"/>
                </a:solidFill>
              </a:rPr>
              <a:pPr/>
              <a:t>1</a:t>
            </a:fld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6" name="Title 6"/>
          <p:cNvSpPr>
            <a:spLocks noGrp="1"/>
          </p:cNvSpPr>
          <p:nvPr>
            <p:ph type="ctrTitle"/>
          </p:nvPr>
        </p:nvSpPr>
        <p:spPr>
          <a:xfrm>
            <a:off x="297900" y="2088784"/>
            <a:ext cx="11894100" cy="1959237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en-GB" sz="4000" b="1" i="1" dirty="0">
                <a:solidFill>
                  <a:srgbClr val="11A08A"/>
                </a:solidFill>
                <a:latin typeface="+mn-lt"/>
              </a:rPr>
              <a:t>Unexplained exits from schools:</a:t>
            </a:r>
            <a:br>
              <a:rPr lang="en-GB" sz="4000" b="1" i="1" dirty="0">
                <a:solidFill>
                  <a:srgbClr val="11A08A"/>
                </a:solidFill>
                <a:latin typeface="+mn-lt"/>
              </a:rPr>
            </a:br>
            <a:r>
              <a:rPr lang="en-GB" sz="4000" b="1" i="1" dirty="0">
                <a:solidFill>
                  <a:srgbClr val="11A08A"/>
                </a:solidFill>
                <a:latin typeface="+mn-lt"/>
              </a:rPr>
              <a:t>what do we know?</a:t>
            </a:r>
            <a:r>
              <a:rPr lang="en-GB" sz="2800" dirty="0">
                <a:solidFill>
                  <a:srgbClr val="11A08A"/>
                </a:solidFill>
              </a:rPr>
              <a:t/>
            </a:r>
            <a:br>
              <a:rPr lang="en-GB" sz="2800" dirty="0">
                <a:solidFill>
                  <a:srgbClr val="11A08A"/>
                </a:solidFill>
              </a:rPr>
            </a:br>
            <a:endParaRPr lang="en-GB" sz="2800" dirty="0">
              <a:solidFill>
                <a:srgbClr val="11A08A"/>
              </a:solidFill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7900" y="4048021"/>
            <a:ext cx="119056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11A08A"/>
                </a:solidFill>
              </a:rPr>
              <a:t>20th January 2020</a:t>
            </a:r>
          </a:p>
        </p:txBody>
      </p:sp>
    </p:spTree>
    <p:extLst>
      <p:ext uri="{BB962C8B-B14F-4D97-AF65-F5344CB8AC3E}">
        <p14:creationId xmlns:p14="http://schemas.microsoft.com/office/powerpoint/2010/main" xmlns="" val="2208750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:\Users\local admin\Downloads\final-83-14-57-0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572993" y="5683644"/>
            <a:ext cx="1554352" cy="763461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/>
          <p:cNvSpPr/>
          <p:nvPr/>
        </p:nvSpPr>
        <p:spPr>
          <a:xfrm>
            <a:off x="0" y="6473170"/>
            <a:ext cx="12192000" cy="384831"/>
          </a:xfrm>
          <a:prstGeom prst="rect">
            <a:avLst/>
          </a:prstGeom>
          <a:solidFill>
            <a:srgbClr val="11A0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1822545" y="6514734"/>
            <a:ext cx="10621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AF1AE43D-4287-43A0-ADA4-49B4F7331AD4}" type="slidenum">
              <a:rPr lang="en-GB" smtClean="0">
                <a:solidFill>
                  <a:schemeClr val="bg1"/>
                </a:solidFill>
              </a:rPr>
              <a:pPr/>
              <a:t>10</a:t>
            </a:fld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6" name="Title 6"/>
          <p:cNvSpPr>
            <a:spLocks noGrp="1"/>
          </p:cNvSpPr>
          <p:nvPr>
            <p:ph type="ctrTitle"/>
          </p:nvPr>
        </p:nvSpPr>
        <p:spPr>
          <a:xfrm>
            <a:off x="0" y="91308"/>
            <a:ext cx="11894100" cy="850856"/>
          </a:xfrm>
        </p:spPr>
        <p:txBody>
          <a:bodyPr anchor="t">
            <a:noAutofit/>
          </a:bodyPr>
          <a:lstStyle/>
          <a:p>
            <a:pPr algn="l"/>
            <a:r>
              <a:rPr lang="en-US" sz="3600" b="1" dirty="0">
                <a:solidFill>
                  <a:srgbClr val="11A08A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Next steps (2020-2021)</a:t>
            </a:r>
            <a:br>
              <a:rPr lang="en-US" sz="3600" b="1" dirty="0">
                <a:solidFill>
                  <a:srgbClr val="11A08A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solidFill>
                  <a:srgbClr val="11A08A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dirty="0">
                <a:solidFill>
                  <a:srgbClr val="11A08A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600" b="1" dirty="0">
                <a:solidFill>
                  <a:srgbClr val="11A08A"/>
                </a:solidFill>
                <a:latin typeface="+mn-lt"/>
              </a:rPr>
              <a:t/>
            </a:r>
            <a:br>
              <a:rPr lang="en-GB" sz="3600" b="1" dirty="0">
                <a:solidFill>
                  <a:srgbClr val="11A08A"/>
                </a:solidFill>
                <a:latin typeface="+mn-lt"/>
              </a:rPr>
            </a:br>
            <a:endParaRPr lang="en-GB" sz="3600" b="1" dirty="0">
              <a:solidFill>
                <a:srgbClr val="11A08A"/>
              </a:solidFill>
              <a:latin typeface="+mn-lt"/>
            </a:endParaRPr>
          </a:p>
        </p:txBody>
      </p:sp>
      <p:sp>
        <p:nvSpPr>
          <p:cNvPr id="7" name="Title 6"/>
          <p:cNvSpPr txBox="1">
            <a:spLocks/>
          </p:cNvSpPr>
          <p:nvPr/>
        </p:nvSpPr>
        <p:spPr>
          <a:xfrm>
            <a:off x="-404734" y="397889"/>
            <a:ext cx="11642309" cy="482225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buClr>
                <a:srgbClr val="11A08A"/>
              </a:buClr>
              <a:buFont typeface="Courier New" panose="02070309020205020404" pitchFamily="49" charset="0"/>
              <a:buChar char="o"/>
            </a:pPr>
            <a:endParaRPr lang="en-GB" sz="1800" dirty="0"/>
          </a:p>
          <a:p>
            <a:pPr algn="l">
              <a:buClr>
                <a:srgbClr val="11A08A"/>
              </a:buClr>
            </a:pPr>
            <a:endParaRPr lang="en-GB" sz="2400" dirty="0">
              <a:latin typeface="+mn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2162684"/>
            <a:ext cx="36085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21A77E"/>
              </a:solidFill>
            </a:endParaRPr>
          </a:p>
          <a:p>
            <a:endParaRPr lang="en-GB" dirty="0">
              <a:solidFill>
                <a:srgbClr val="21A77E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7147" y="1271478"/>
            <a:ext cx="1167695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11A08A"/>
                </a:solidFill>
              </a:rPr>
              <a:t>Understanding local protocols and practice around the mobility of vulnerable pupils</a:t>
            </a:r>
            <a:endParaRPr lang="en-GB" sz="2400" dirty="0">
              <a:solidFill>
                <a:srgbClr val="11A08A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rgbClr val="11A08A"/>
                </a:solidFill>
              </a:rPr>
              <a:t>What do local fair access protocols look like?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rgbClr val="11A08A"/>
                </a:solidFill>
              </a:rPr>
              <a:t>What is the relationship between types of managed move / negotiated transfer in local areas and numbers of unexplained exits and official exclusions?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rgbClr val="11A08A"/>
                </a:solidFill>
              </a:rPr>
              <a:t>How do young people and their families experience a managed move?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GB" sz="2400" dirty="0">
              <a:solidFill>
                <a:srgbClr val="11A08A"/>
              </a:solidFill>
            </a:endParaRPr>
          </a:p>
          <a:p>
            <a:r>
              <a:rPr lang="en-GB" sz="2400" b="1" dirty="0">
                <a:solidFill>
                  <a:srgbClr val="11A08A"/>
                </a:solidFill>
              </a:rPr>
              <a:t>Outcomes for children who experience managed moves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rgbClr val="11A08A"/>
                </a:solidFill>
              </a:rPr>
              <a:t>Do managed moves reduce the likelihood of a later permanent exclusion?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rgbClr val="11A08A"/>
                </a:solidFill>
              </a:rPr>
              <a:t>Are outcomes for pupils who experience managed moves better than for those who experience a permanent exclusion?</a:t>
            </a:r>
          </a:p>
        </p:txBody>
      </p:sp>
    </p:spTree>
    <p:extLst>
      <p:ext uri="{BB962C8B-B14F-4D97-AF65-F5344CB8AC3E}">
        <p14:creationId xmlns:p14="http://schemas.microsoft.com/office/powerpoint/2010/main" xmlns="" val="16666302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:\Users\local admin\Downloads\final-83-14-57-0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068400" y="4942800"/>
            <a:ext cx="2974109" cy="1404842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/>
          <p:cNvSpPr/>
          <p:nvPr/>
        </p:nvSpPr>
        <p:spPr>
          <a:xfrm>
            <a:off x="0" y="6473170"/>
            <a:ext cx="12192000" cy="384831"/>
          </a:xfrm>
          <a:prstGeom prst="rect">
            <a:avLst/>
          </a:prstGeom>
          <a:solidFill>
            <a:srgbClr val="11A0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1822545" y="6514734"/>
            <a:ext cx="10621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AF1AE43D-4287-43A0-ADA4-49B4F7331AD4}" type="slidenum">
              <a:rPr lang="en-GB" smtClean="0">
                <a:solidFill>
                  <a:schemeClr val="bg1"/>
                </a:solidFill>
              </a:rPr>
              <a:pPr/>
              <a:t>11</a:t>
            </a:fld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6" name="Title 6"/>
          <p:cNvSpPr>
            <a:spLocks noGrp="1"/>
          </p:cNvSpPr>
          <p:nvPr>
            <p:ph type="ctrTitle"/>
          </p:nvPr>
        </p:nvSpPr>
        <p:spPr>
          <a:xfrm>
            <a:off x="221673" y="1524000"/>
            <a:ext cx="11894100" cy="1959237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Aft>
                <a:spcPts val="2400"/>
              </a:spcAft>
            </a:pPr>
            <a:r>
              <a:rPr lang="en-GB" sz="5400" dirty="0">
                <a:solidFill>
                  <a:srgbClr val="11A08A"/>
                </a:solidFill>
                <a:latin typeface="+mn-lt"/>
              </a:rPr>
              <a:t/>
            </a:r>
            <a:br>
              <a:rPr lang="en-GB" sz="5400" dirty="0">
                <a:solidFill>
                  <a:srgbClr val="11A08A"/>
                </a:solidFill>
                <a:latin typeface="+mn-lt"/>
              </a:rPr>
            </a:br>
            <a:r>
              <a:rPr lang="en-GB" sz="5400" dirty="0">
                <a:solidFill>
                  <a:srgbClr val="11A08A"/>
                </a:solidFill>
                <a:latin typeface="+mn-lt"/>
              </a:rPr>
              <a:t/>
            </a:r>
            <a:br>
              <a:rPr lang="en-GB" sz="5400" dirty="0">
                <a:solidFill>
                  <a:srgbClr val="11A08A"/>
                </a:solidFill>
                <a:latin typeface="+mn-lt"/>
              </a:rPr>
            </a:br>
            <a:r>
              <a:rPr lang="en-GB" sz="5400" dirty="0">
                <a:solidFill>
                  <a:srgbClr val="11A08A"/>
                </a:solidFill>
                <a:latin typeface="+mn-lt"/>
              </a:rPr>
              <a:t/>
            </a:r>
            <a:br>
              <a:rPr lang="en-GB" sz="5400" dirty="0">
                <a:solidFill>
                  <a:srgbClr val="11A08A"/>
                </a:solidFill>
                <a:latin typeface="+mn-lt"/>
              </a:rPr>
            </a:br>
            <a:r>
              <a:rPr lang="en-GB" sz="5400" dirty="0">
                <a:solidFill>
                  <a:srgbClr val="11A08A"/>
                </a:solidFill>
                <a:latin typeface="+mn-lt"/>
              </a:rPr>
              <a:t/>
            </a:r>
            <a:br>
              <a:rPr lang="en-GB" sz="5400" dirty="0">
                <a:solidFill>
                  <a:srgbClr val="11A08A"/>
                </a:solidFill>
                <a:latin typeface="+mn-lt"/>
              </a:rPr>
            </a:br>
            <a:r>
              <a:rPr lang="en-GB" sz="5400" dirty="0">
                <a:solidFill>
                  <a:srgbClr val="11A08A"/>
                </a:solidFill>
                <a:latin typeface="+mn-lt"/>
              </a:rPr>
              <a:t/>
            </a:r>
            <a:br>
              <a:rPr lang="en-GB" sz="5400" dirty="0">
                <a:solidFill>
                  <a:srgbClr val="11A08A"/>
                </a:solidFill>
                <a:latin typeface="+mn-lt"/>
              </a:rPr>
            </a:br>
            <a:r>
              <a:rPr lang="en-GB" sz="5400" dirty="0">
                <a:solidFill>
                  <a:srgbClr val="11A08A"/>
                </a:solidFill>
              </a:rPr>
              <a:t/>
            </a:r>
            <a:br>
              <a:rPr lang="en-GB" sz="5400" dirty="0">
                <a:solidFill>
                  <a:srgbClr val="11A08A"/>
                </a:solidFill>
              </a:rPr>
            </a:br>
            <a:r>
              <a:rPr lang="en-GB" sz="5400" dirty="0">
                <a:solidFill>
                  <a:srgbClr val="11A08A"/>
                </a:solidFill>
              </a:rPr>
              <a:t/>
            </a:r>
            <a:br>
              <a:rPr lang="en-GB" sz="5400" dirty="0">
                <a:solidFill>
                  <a:srgbClr val="11A08A"/>
                </a:solidFill>
              </a:rPr>
            </a:br>
            <a:r>
              <a:rPr lang="en-GB" sz="5400" dirty="0">
                <a:solidFill>
                  <a:srgbClr val="11A08A"/>
                </a:solidFill>
              </a:rPr>
              <a:t/>
            </a:r>
            <a:br>
              <a:rPr lang="en-GB" sz="5400" dirty="0">
                <a:solidFill>
                  <a:srgbClr val="11A08A"/>
                </a:solidFill>
              </a:rPr>
            </a:br>
            <a:r>
              <a:rPr lang="en-GB" sz="5400" b="1" dirty="0">
                <a:solidFill>
                  <a:srgbClr val="11A08A"/>
                </a:solidFill>
              </a:rPr>
              <a:t>We are listening! Send feedback to feedback@epi.org.uk</a:t>
            </a:r>
            <a:endParaRPr lang="en-GB" sz="5400" b="1" dirty="0">
              <a:solidFill>
                <a:srgbClr val="11A08A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06532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:\Users\local admin\Downloads\final-83-14-57-0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572993" y="5683644"/>
            <a:ext cx="1554352" cy="763461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/>
          <p:cNvSpPr/>
          <p:nvPr/>
        </p:nvSpPr>
        <p:spPr>
          <a:xfrm>
            <a:off x="0" y="6473170"/>
            <a:ext cx="12192000" cy="384831"/>
          </a:xfrm>
          <a:prstGeom prst="rect">
            <a:avLst/>
          </a:prstGeom>
          <a:solidFill>
            <a:srgbClr val="11A0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1822545" y="6514734"/>
            <a:ext cx="10621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AF1AE43D-4287-43A0-ADA4-49B4F7331AD4}" type="slidenum">
              <a:rPr lang="en-GB" smtClean="0">
                <a:solidFill>
                  <a:schemeClr val="bg1"/>
                </a:solidFill>
              </a:rPr>
              <a:pPr/>
              <a:t>2</a:t>
            </a:fld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6" name="Title 6"/>
          <p:cNvSpPr>
            <a:spLocks noGrp="1"/>
          </p:cNvSpPr>
          <p:nvPr>
            <p:ph type="ctrTitle"/>
          </p:nvPr>
        </p:nvSpPr>
        <p:spPr>
          <a:xfrm>
            <a:off x="0" y="41200"/>
            <a:ext cx="11894100" cy="850856"/>
          </a:xfrm>
        </p:spPr>
        <p:txBody>
          <a:bodyPr anchor="t">
            <a:noAutofit/>
          </a:bodyPr>
          <a:lstStyle/>
          <a:p>
            <a:pPr algn="l"/>
            <a:r>
              <a:rPr lang="en-US" sz="3600" b="1" dirty="0">
                <a:solidFill>
                  <a:srgbClr val="11A08A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Headline findings</a:t>
            </a:r>
            <a:br>
              <a:rPr lang="en-US" sz="3600" b="1" dirty="0">
                <a:solidFill>
                  <a:srgbClr val="11A08A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600" b="1" dirty="0">
                <a:solidFill>
                  <a:srgbClr val="11A08A"/>
                </a:solidFill>
                <a:latin typeface="+mn-lt"/>
              </a:rPr>
              <a:t/>
            </a:r>
            <a:br>
              <a:rPr lang="en-GB" sz="3600" b="1" dirty="0">
                <a:solidFill>
                  <a:srgbClr val="11A08A"/>
                </a:solidFill>
                <a:latin typeface="+mn-lt"/>
              </a:rPr>
            </a:br>
            <a:endParaRPr lang="en-GB" sz="3600" b="1" dirty="0">
              <a:solidFill>
                <a:srgbClr val="11A08A"/>
              </a:solidFill>
              <a:latin typeface="+mn-lt"/>
            </a:endParaRPr>
          </a:p>
        </p:txBody>
      </p:sp>
      <p:sp>
        <p:nvSpPr>
          <p:cNvPr id="7" name="Title 6"/>
          <p:cNvSpPr txBox="1">
            <a:spLocks/>
          </p:cNvSpPr>
          <p:nvPr/>
        </p:nvSpPr>
        <p:spPr>
          <a:xfrm>
            <a:off x="-404734" y="397889"/>
            <a:ext cx="11642309" cy="482225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buClr>
                <a:srgbClr val="11A08A"/>
              </a:buClr>
              <a:buFont typeface="Courier New" panose="02070309020205020404" pitchFamily="49" charset="0"/>
              <a:buChar char="o"/>
            </a:pPr>
            <a:endParaRPr lang="en-GB" sz="1800" dirty="0"/>
          </a:p>
          <a:p>
            <a:pPr algn="l">
              <a:buClr>
                <a:srgbClr val="11A08A"/>
              </a:buClr>
            </a:pPr>
            <a:endParaRPr lang="en-GB" sz="2400" dirty="0">
              <a:latin typeface="+mn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2162684"/>
            <a:ext cx="36085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21A77E"/>
              </a:solidFill>
            </a:endParaRPr>
          </a:p>
          <a:p>
            <a:endParaRPr lang="en-GB" dirty="0">
              <a:solidFill>
                <a:srgbClr val="21A77E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7952" y="806331"/>
            <a:ext cx="11642308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11A08A"/>
                </a:solidFill>
              </a:rPr>
              <a:t>61,000 children in the Y11 2017 cohort had an unexplained exit</a:t>
            </a:r>
          </a:p>
          <a:p>
            <a:endParaRPr lang="en-GB" sz="800" b="1" dirty="0">
              <a:solidFill>
                <a:srgbClr val="11A08A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rgbClr val="11A08A"/>
                </a:solidFill>
              </a:rPr>
              <a:t>That is one in ten, or three per class of 30 (on average)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rgbClr val="11A08A"/>
                </a:solidFill>
              </a:rPr>
              <a:t>Does </a:t>
            </a:r>
            <a:r>
              <a:rPr lang="en-GB" sz="2400" u="sng" dirty="0">
                <a:solidFill>
                  <a:srgbClr val="11A08A"/>
                </a:solidFill>
              </a:rPr>
              <a:t>not</a:t>
            </a:r>
            <a:r>
              <a:rPr lang="en-GB" sz="2400" dirty="0">
                <a:solidFill>
                  <a:srgbClr val="11A08A"/>
                </a:solidFill>
              </a:rPr>
              <a:t> include: official exclusions or those that left for ‘family reasons’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2400" u="sng" dirty="0">
                <a:solidFill>
                  <a:srgbClr val="11A08A"/>
                </a:solidFill>
              </a:rPr>
              <a:t>Does</a:t>
            </a:r>
            <a:r>
              <a:rPr lang="en-GB" sz="2400" dirty="0">
                <a:solidFill>
                  <a:srgbClr val="11A08A"/>
                </a:solidFill>
              </a:rPr>
              <a:t> include: moves to another school, to AP and exits from state schools sector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GB" sz="800" dirty="0">
              <a:solidFill>
                <a:srgbClr val="11A08A"/>
              </a:solidFill>
            </a:endParaRPr>
          </a:p>
          <a:p>
            <a:endParaRPr lang="en-GB" dirty="0">
              <a:solidFill>
                <a:srgbClr val="21A77E"/>
              </a:solidFill>
            </a:endParaRPr>
          </a:p>
          <a:p>
            <a:endParaRPr lang="en-GB" dirty="0">
              <a:solidFill>
                <a:srgbClr val="21A77E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21A77E"/>
              </a:solidFill>
            </a:endParaRP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xmlns="" id="{8FE31F3D-E6C1-41BE-B960-27720A9E907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970404540"/>
              </p:ext>
            </p:extLst>
          </p:nvPr>
        </p:nvGraphicFramePr>
        <p:xfrm>
          <a:off x="251740" y="2737649"/>
          <a:ext cx="10260000" cy="36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xmlns="" val="2722698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:\Users\local admin\Downloads\final-83-14-57-0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068941" y="4941275"/>
            <a:ext cx="2974109" cy="1404842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/>
          <p:cNvSpPr/>
          <p:nvPr/>
        </p:nvSpPr>
        <p:spPr>
          <a:xfrm>
            <a:off x="0" y="6473170"/>
            <a:ext cx="12192000" cy="384831"/>
          </a:xfrm>
          <a:prstGeom prst="rect">
            <a:avLst/>
          </a:prstGeom>
          <a:solidFill>
            <a:srgbClr val="11A0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1822545" y="6514734"/>
            <a:ext cx="10621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AF1AE43D-4287-43A0-ADA4-49B4F7331AD4}" type="slidenum">
              <a:rPr lang="en-GB" smtClean="0">
                <a:solidFill>
                  <a:schemeClr val="bg1"/>
                </a:solidFill>
              </a:rPr>
              <a:pPr/>
              <a:t>3</a:t>
            </a:fld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8753" y="892056"/>
            <a:ext cx="10661065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11A08A"/>
                </a:solidFill>
                <a:ea typeface="+mj-ea"/>
                <a:cs typeface="+mj-cs"/>
              </a:rPr>
              <a:t>Pupils who moved school or left school between autumn year 7 and summer year 11, in cases that were not:</a:t>
            </a:r>
          </a:p>
          <a:p>
            <a:endParaRPr lang="en-GB" sz="1000" dirty="0">
              <a:solidFill>
                <a:srgbClr val="11A08A"/>
              </a:solidFill>
              <a:ea typeface="+mj-ea"/>
              <a:cs typeface="+mj-cs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rgbClr val="11A08A"/>
                </a:solidFill>
              </a:rPr>
              <a:t>Middle school transitions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rgbClr val="11A08A"/>
                </a:solidFill>
              </a:rPr>
              <a:t>Official permanent exclusions</a:t>
            </a:r>
          </a:p>
          <a:p>
            <a:pPr lvl="0"/>
            <a:endParaRPr lang="en-GB" sz="1000" dirty="0">
              <a:solidFill>
                <a:srgbClr val="11A08A"/>
              </a:solidFill>
            </a:endParaRPr>
          </a:p>
          <a:p>
            <a:pPr lvl="0"/>
            <a:r>
              <a:rPr lang="en-GB" sz="2800" b="1" dirty="0">
                <a:solidFill>
                  <a:srgbClr val="11A08A"/>
                </a:solidFill>
              </a:rPr>
              <a:t>These were classified as unexplained exits if they were not cases of:</a:t>
            </a:r>
          </a:p>
          <a:p>
            <a:pPr lvl="0"/>
            <a:endParaRPr lang="en-GB" sz="1000" b="1" dirty="0">
              <a:solidFill>
                <a:srgbClr val="11A08A"/>
              </a:solidFill>
            </a:endParaRP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rgbClr val="11A08A"/>
                </a:solidFill>
              </a:rPr>
              <a:t>Change of home address (different LSOA)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rgbClr val="11A08A"/>
                </a:solidFill>
              </a:rPr>
              <a:t>Adoption or change of care legal status where address info missing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rgbClr val="11A08A"/>
                </a:solidFill>
              </a:rPr>
              <a:t>Moving to a special school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rgbClr val="11A08A"/>
                </a:solidFill>
              </a:rPr>
              <a:t>Children who first attended school after reception (adjusted for local migration)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rgbClr val="11A08A"/>
                </a:solidFill>
              </a:rPr>
              <a:t>Children living on the border of Wales or Scotland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rgbClr val="11A08A"/>
                </a:solidFill>
              </a:rPr>
              <a:t>Gypsy/Roma/Traveller family children who move often / </a:t>
            </a:r>
            <a:r>
              <a:rPr lang="en-GB" sz="2400" dirty="0" err="1">
                <a:solidFill>
                  <a:srgbClr val="11A08A"/>
                </a:solidFill>
              </a:rPr>
              <a:t>en</a:t>
            </a:r>
            <a:r>
              <a:rPr lang="en-GB" sz="2400" dirty="0">
                <a:solidFill>
                  <a:srgbClr val="11A08A"/>
                </a:solidFill>
              </a:rPr>
              <a:t> masse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rgbClr val="11A08A"/>
                </a:solidFill>
              </a:rPr>
              <a:t>Children of armed services families</a:t>
            </a:r>
            <a:endParaRPr lang="en-GB" dirty="0">
              <a:solidFill>
                <a:srgbClr val="11A08A"/>
              </a:solidFill>
              <a:ea typeface="+mj-ea"/>
              <a:cs typeface="+mj-cs"/>
            </a:endParaRPr>
          </a:p>
          <a:p>
            <a:endParaRPr lang="en-GB" dirty="0">
              <a:solidFill>
                <a:srgbClr val="11A08A"/>
              </a:solidFill>
            </a:endParaRPr>
          </a:p>
          <a:p>
            <a:endParaRPr lang="en-GB" dirty="0">
              <a:solidFill>
                <a:srgbClr val="11A08A"/>
              </a:solidFill>
            </a:endParaRPr>
          </a:p>
          <a:p>
            <a:endParaRPr lang="en-GB" dirty="0">
              <a:solidFill>
                <a:srgbClr val="21A77E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21A77E"/>
              </a:solidFill>
            </a:endParaRPr>
          </a:p>
        </p:txBody>
      </p:sp>
      <p:sp>
        <p:nvSpPr>
          <p:cNvPr id="8" name="Title 6"/>
          <p:cNvSpPr txBox="1">
            <a:spLocks/>
          </p:cNvSpPr>
          <p:nvPr/>
        </p:nvSpPr>
        <p:spPr>
          <a:xfrm>
            <a:off x="0" y="41200"/>
            <a:ext cx="11894100" cy="8508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11A08A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did we count?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GB" sz="3600" b="1" dirty="0">
              <a:solidFill>
                <a:srgbClr val="11A08A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332154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:\Users\local admin\Downloads\final-83-14-57-0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068941" y="4941275"/>
            <a:ext cx="2974109" cy="1404842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/>
          <p:cNvSpPr/>
          <p:nvPr/>
        </p:nvSpPr>
        <p:spPr>
          <a:xfrm>
            <a:off x="0" y="6473170"/>
            <a:ext cx="12192000" cy="384831"/>
          </a:xfrm>
          <a:prstGeom prst="rect">
            <a:avLst/>
          </a:prstGeom>
          <a:solidFill>
            <a:srgbClr val="11A0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1822545" y="6514734"/>
            <a:ext cx="10621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AF1AE43D-4287-43A0-ADA4-49B4F7331AD4}" type="slidenum">
              <a:rPr lang="en-GB" smtClean="0">
                <a:solidFill>
                  <a:schemeClr val="bg1"/>
                </a:solidFill>
              </a:rPr>
              <a:pPr/>
              <a:t>4</a:t>
            </a:fld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8753" y="892056"/>
            <a:ext cx="10661065" cy="71404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11A08A"/>
                </a:solidFill>
                <a:ea typeface="+mj-ea"/>
                <a:cs typeface="+mj-cs"/>
              </a:rPr>
              <a:t>Unexplained versus off-rolling:</a:t>
            </a:r>
          </a:p>
          <a:p>
            <a:endParaRPr lang="en-GB" sz="1000" dirty="0">
              <a:solidFill>
                <a:srgbClr val="11A08A"/>
              </a:solidFill>
              <a:ea typeface="+mj-ea"/>
              <a:cs typeface="+mj-cs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rgbClr val="11A08A"/>
                </a:solidFill>
              </a:rPr>
              <a:t>Data don’t tell us the motivation for moves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rgbClr val="11A08A"/>
                </a:solidFill>
              </a:rPr>
              <a:t>Shades of grey: everything from manipulation of GCSE results through to carefully planned moves to increase support for children’s needs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GB" sz="1600" dirty="0">
              <a:solidFill>
                <a:srgbClr val="11A08A"/>
              </a:solidFill>
            </a:endParaRPr>
          </a:p>
          <a:p>
            <a:r>
              <a:rPr lang="en-GB" sz="2800" b="1" dirty="0">
                <a:solidFill>
                  <a:srgbClr val="11A08A"/>
                </a:solidFill>
              </a:rPr>
              <a:t>What if many are schools simply following the system…?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rgbClr val="11A08A"/>
                </a:solidFill>
              </a:rPr>
              <a:t>At least as far back as the Steer Review in 2009 DfE has encouraged schools to use ‘managed moves’ to avoid exclusions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rgbClr val="11A08A"/>
                </a:solidFill>
              </a:rPr>
              <a:t>But only a small minority of unexplained exits follow a 6-week dual registration…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GB" sz="1600" dirty="0">
              <a:solidFill>
                <a:srgbClr val="11A08A"/>
              </a:solidFill>
            </a:endParaRPr>
          </a:p>
          <a:p>
            <a:r>
              <a:rPr lang="en-GB" sz="2800" b="1" dirty="0">
                <a:solidFill>
                  <a:srgbClr val="11A08A"/>
                </a:solidFill>
              </a:rPr>
              <a:t>Is motivation a red herring?</a:t>
            </a:r>
          </a:p>
          <a:p>
            <a:endParaRPr lang="en-GB" sz="1000" dirty="0">
              <a:solidFill>
                <a:srgbClr val="11A08A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rgbClr val="11A08A"/>
                </a:solidFill>
              </a:rPr>
              <a:t>What happens after a child has an unexplained exit?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rgbClr val="11A08A"/>
                </a:solidFill>
              </a:rPr>
              <a:t>Who do unexplained exits happen to?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rgbClr val="11A08A"/>
                </a:solidFill>
              </a:rPr>
              <a:t>Does it increase segregation of vulnerable children?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11A08A"/>
              </a:solidFill>
            </a:endParaRPr>
          </a:p>
          <a:p>
            <a:pPr lvl="0"/>
            <a:endParaRPr lang="en-GB" sz="1000" dirty="0">
              <a:solidFill>
                <a:srgbClr val="11A08A"/>
              </a:solidFill>
            </a:endParaRPr>
          </a:p>
          <a:p>
            <a:endParaRPr lang="en-GB" dirty="0">
              <a:solidFill>
                <a:srgbClr val="11A08A"/>
              </a:solidFill>
            </a:endParaRPr>
          </a:p>
          <a:p>
            <a:endParaRPr lang="en-GB" dirty="0">
              <a:solidFill>
                <a:srgbClr val="11A08A"/>
              </a:solidFill>
            </a:endParaRPr>
          </a:p>
          <a:p>
            <a:endParaRPr lang="en-GB" dirty="0">
              <a:solidFill>
                <a:srgbClr val="21A77E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21A77E"/>
              </a:solidFill>
            </a:endParaRPr>
          </a:p>
        </p:txBody>
      </p:sp>
      <p:sp>
        <p:nvSpPr>
          <p:cNvPr id="8" name="Title 6"/>
          <p:cNvSpPr txBox="1">
            <a:spLocks/>
          </p:cNvSpPr>
          <p:nvPr/>
        </p:nvSpPr>
        <p:spPr>
          <a:xfrm>
            <a:off x="0" y="41200"/>
            <a:ext cx="11894100" cy="8508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11A08A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did we count?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GB" sz="3600" b="1" dirty="0">
              <a:solidFill>
                <a:srgbClr val="11A08A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395714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:\Users\local admin\Downloads\final-83-14-57-0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572993" y="5683644"/>
            <a:ext cx="1554352" cy="763461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/>
          <p:cNvSpPr/>
          <p:nvPr/>
        </p:nvSpPr>
        <p:spPr>
          <a:xfrm>
            <a:off x="0" y="6473170"/>
            <a:ext cx="12192000" cy="384831"/>
          </a:xfrm>
          <a:prstGeom prst="rect">
            <a:avLst/>
          </a:prstGeom>
          <a:solidFill>
            <a:srgbClr val="11A0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1822545" y="6514734"/>
            <a:ext cx="10621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AF1AE43D-4287-43A0-ADA4-49B4F7331AD4}" type="slidenum">
              <a:rPr lang="en-GB" smtClean="0">
                <a:solidFill>
                  <a:schemeClr val="bg1"/>
                </a:solidFill>
              </a:rPr>
              <a:pPr/>
              <a:t>5</a:t>
            </a:fld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6" name="Title 6"/>
          <p:cNvSpPr>
            <a:spLocks noGrp="1"/>
          </p:cNvSpPr>
          <p:nvPr>
            <p:ph type="ctrTitle"/>
          </p:nvPr>
        </p:nvSpPr>
        <p:spPr>
          <a:xfrm>
            <a:off x="0" y="41200"/>
            <a:ext cx="11894100" cy="850856"/>
          </a:xfrm>
        </p:spPr>
        <p:txBody>
          <a:bodyPr anchor="t">
            <a:noAutofit/>
          </a:bodyPr>
          <a:lstStyle/>
          <a:p>
            <a:pPr algn="l"/>
            <a:r>
              <a:rPr lang="en-US" sz="3600" b="1" dirty="0">
                <a:solidFill>
                  <a:srgbClr val="11A08A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happens after an unexplained exit?</a:t>
            </a:r>
            <a:br>
              <a:rPr lang="en-US" sz="3600" b="1" dirty="0">
                <a:solidFill>
                  <a:srgbClr val="11A08A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solidFill>
                  <a:srgbClr val="11A08A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dirty="0">
                <a:solidFill>
                  <a:srgbClr val="11A08A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600" b="1" dirty="0">
                <a:solidFill>
                  <a:srgbClr val="11A08A"/>
                </a:solidFill>
                <a:latin typeface="+mn-lt"/>
              </a:rPr>
              <a:t/>
            </a:r>
            <a:br>
              <a:rPr lang="en-GB" sz="3600" b="1" dirty="0">
                <a:solidFill>
                  <a:srgbClr val="11A08A"/>
                </a:solidFill>
                <a:latin typeface="+mn-lt"/>
              </a:rPr>
            </a:br>
            <a:endParaRPr lang="en-GB" sz="3600" b="1" dirty="0">
              <a:solidFill>
                <a:srgbClr val="11A08A"/>
              </a:solidFill>
              <a:latin typeface="+mn-lt"/>
            </a:endParaRPr>
          </a:p>
        </p:txBody>
      </p:sp>
      <p:sp>
        <p:nvSpPr>
          <p:cNvPr id="7" name="Title 6"/>
          <p:cNvSpPr txBox="1">
            <a:spLocks/>
          </p:cNvSpPr>
          <p:nvPr/>
        </p:nvSpPr>
        <p:spPr>
          <a:xfrm>
            <a:off x="-446679" y="397889"/>
            <a:ext cx="11642309" cy="482225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buClr>
                <a:srgbClr val="11A08A"/>
              </a:buClr>
              <a:buFont typeface="Courier New" panose="02070309020205020404" pitchFamily="49" charset="0"/>
              <a:buChar char="o"/>
            </a:pPr>
            <a:endParaRPr lang="en-GB" sz="1800" dirty="0"/>
          </a:p>
          <a:p>
            <a:pPr algn="l">
              <a:buClr>
                <a:srgbClr val="11A08A"/>
              </a:buClr>
            </a:pPr>
            <a:endParaRPr lang="en-GB" sz="2400" dirty="0">
              <a:latin typeface="+mn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2162684"/>
            <a:ext cx="36085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21A77E"/>
              </a:solidFill>
            </a:endParaRPr>
          </a:p>
          <a:p>
            <a:endParaRPr lang="en-GB" dirty="0">
              <a:solidFill>
                <a:srgbClr val="21A77E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791" y="1078942"/>
            <a:ext cx="11642309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GB" sz="2800" b="1" dirty="0">
                <a:solidFill>
                  <a:srgbClr val="11A08A"/>
                </a:solidFill>
              </a:rPr>
              <a:t>We do not know what happened to 24,000 children from the 2017 cohort</a:t>
            </a:r>
          </a:p>
          <a:p>
            <a:pPr lvl="0"/>
            <a:endParaRPr lang="en-GB" sz="2400" dirty="0">
              <a:solidFill>
                <a:srgbClr val="11A08A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rgbClr val="11A08A"/>
                </a:solidFill>
              </a:rPr>
              <a:t>52% of the 61,000 are not immediately enrolled in another school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rgbClr val="11A08A"/>
                </a:solidFill>
              </a:rPr>
              <a:t>4 in 10 have not returned to a state school by the end of Y11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rgbClr val="11A08A"/>
                </a:solidFill>
              </a:rPr>
              <a:t>Of those that move into alternative provision, only 1 in 10 are reintegrated to a mainstream school later</a:t>
            </a:r>
          </a:p>
          <a:p>
            <a:endParaRPr lang="en-GB" sz="2400" dirty="0">
              <a:solidFill>
                <a:srgbClr val="11A08A"/>
              </a:solidFill>
            </a:endParaRPr>
          </a:p>
          <a:p>
            <a:r>
              <a:rPr lang="en-GB" sz="2800" b="1" dirty="0">
                <a:solidFill>
                  <a:srgbClr val="11A08A"/>
                </a:solidFill>
              </a:rPr>
              <a:t>For those who do move straight to another school: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rgbClr val="11A08A"/>
                </a:solidFill>
              </a:rPr>
              <a:t>1 in 4 move to a school rated lower by Ofsted than their original school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rgbClr val="11A08A"/>
                </a:solidFill>
              </a:rPr>
              <a:t>1 in 6 move from a school that is good or better to a school that is less than good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GB" sz="800" dirty="0">
              <a:solidFill>
                <a:srgbClr val="11A08A"/>
              </a:solidFill>
            </a:endParaRPr>
          </a:p>
          <a:p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21A77E"/>
              </a:solidFill>
            </a:endParaRPr>
          </a:p>
          <a:p>
            <a:endParaRPr lang="en-GB" dirty="0">
              <a:solidFill>
                <a:srgbClr val="21A77E"/>
              </a:solidFill>
            </a:endParaRPr>
          </a:p>
          <a:p>
            <a:endParaRPr lang="en-GB" dirty="0">
              <a:solidFill>
                <a:srgbClr val="21A77E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21A77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6026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:\Users\local admin\Downloads\final-83-14-57-0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572993" y="5683644"/>
            <a:ext cx="1554352" cy="763461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/>
          <p:cNvSpPr/>
          <p:nvPr/>
        </p:nvSpPr>
        <p:spPr>
          <a:xfrm>
            <a:off x="0" y="6473170"/>
            <a:ext cx="12192000" cy="384831"/>
          </a:xfrm>
          <a:prstGeom prst="rect">
            <a:avLst/>
          </a:prstGeom>
          <a:solidFill>
            <a:srgbClr val="11A0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1822545" y="6514734"/>
            <a:ext cx="10621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AF1AE43D-4287-43A0-ADA4-49B4F7331AD4}" type="slidenum">
              <a:rPr lang="en-GB" smtClean="0">
                <a:solidFill>
                  <a:schemeClr val="bg1"/>
                </a:solidFill>
              </a:rPr>
              <a:pPr/>
              <a:t>6</a:t>
            </a:fld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6" name="Title 6"/>
          <p:cNvSpPr>
            <a:spLocks noGrp="1"/>
          </p:cNvSpPr>
          <p:nvPr>
            <p:ph type="ctrTitle"/>
          </p:nvPr>
        </p:nvSpPr>
        <p:spPr>
          <a:xfrm>
            <a:off x="0" y="41200"/>
            <a:ext cx="11894100" cy="850856"/>
          </a:xfrm>
        </p:spPr>
        <p:txBody>
          <a:bodyPr anchor="t">
            <a:noAutofit/>
          </a:bodyPr>
          <a:lstStyle/>
          <a:p>
            <a:pPr algn="l"/>
            <a:r>
              <a:rPr lang="en-US" sz="3600" b="1" dirty="0">
                <a:solidFill>
                  <a:srgbClr val="11A08A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pupils are at greater risk?</a:t>
            </a:r>
            <a:br>
              <a:rPr lang="en-US" sz="3600" b="1" dirty="0">
                <a:solidFill>
                  <a:srgbClr val="11A08A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solidFill>
                  <a:srgbClr val="11A08A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dirty="0">
                <a:solidFill>
                  <a:srgbClr val="11A08A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600" b="1" dirty="0">
                <a:solidFill>
                  <a:srgbClr val="11A08A"/>
                </a:solidFill>
                <a:latin typeface="+mn-lt"/>
              </a:rPr>
              <a:t/>
            </a:r>
            <a:br>
              <a:rPr lang="en-GB" sz="3600" b="1" dirty="0">
                <a:solidFill>
                  <a:srgbClr val="11A08A"/>
                </a:solidFill>
                <a:latin typeface="+mn-lt"/>
              </a:rPr>
            </a:br>
            <a:endParaRPr lang="en-GB" sz="3600" b="1" dirty="0">
              <a:solidFill>
                <a:srgbClr val="11A08A"/>
              </a:solidFill>
              <a:latin typeface="+mn-lt"/>
            </a:endParaRPr>
          </a:p>
        </p:txBody>
      </p:sp>
      <p:sp>
        <p:nvSpPr>
          <p:cNvPr id="7" name="Title 6"/>
          <p:cNvSpPr txBox="1">
            <a:spLocks/>
          </p:cNvSpPr>
          <p:nvPr/>
        </p:nvSpPr>
        <p:spPr>
          <a:xfrm>
            <a:off x="-446679" y="397889"/>
            <a:ext cx="11642309" cy="482225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buClr>
                <a:srgbClr val="11A08A"/>
              </a:buClr>
              <a:buFont typeface="Courier New" panose="02070309020205020404" pitchFamily="49" charset="0"/>
              <a:buChar char="o"/>
            </a:pPr>
            <a:endParaRPr lang="en-GB" sz="1800" dirty="0"/>
          </a:p>
          <a:p>
            <a:pPr algn="l">
              <a:buClr>
                <a:srgbClr val="11A08A"/>
              </a:buClr>
            </a:pPr>
            <a:endParaRPr lang="en-GB" sz="2400" dirty="0">
              <a:latin typeface="+mn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2162684"/>
            <a:ext cx="36085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21A77E"/>
              </a:solidFill>
            </a:endParaRPr>
          </a:p>
          <a:p>
            <a:endParaRPr lang="en-GB" dirty="0">
              <a:solidFill>
                <a:srgbClr val="21A77E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3464" y="1025847"/>
            <a:ext cx="6641473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rgbClr val="11A08A"/>
                </a:solidFill>
              </a:rPr>
              <a:t>&gt; 1 in 3 kids who experienced permanent exclusion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GB" sz="800" dirty="0">
              <a:solidFill>
                <a:srgbClr val="11A08A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rgbClr val="11A08A"/>
                </a:solidFill>
              </a:rPr>
              <a:t>Almost 1 in 3 of Looked After Children and of children with SEMH special needs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GB" sz="800" dirty="0">
              <a:solidFill>
                <a:srgbClr val="11A08A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rgbClr val="11A08A"/>
                </a:solidFill>
              </a:rPr>
              <a:t>1 in 4 children with fixed period exclusions or significant absence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GB" sz="800" dirty="0">
              <a:solidFill>
                <a:srgbClr val="11A08A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rgbClr val="11A08A"/>
                </a:solidFill>
              </a:rPr>
              <a:t>1 in 5 Children In Need of local authority social services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GB" sz="800" dirty="0">
              <a:solidFill>
                <a:srgbClr val="11A08A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rgbClr val="11A08A"/>
                </a:solidFill>
              </a:rPr>
              <a:t>1 in 6 children with any type of SEND and of those who are ever eligible for FSM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GB" sz="800" dirty="0">
              <a:solidFill>
                <a:srgbClr val="11A08A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rgbClr val="11A08A"/>
                </a:solidFill>
              </a:rPr>
              <a:t>1 in 7 children from Black ethnic groups and children with low prior attainment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GB" sz="2400" dirty="0">
              <a:solidFill>
                <a:srgbClr val="11A08A"/>
              </a:solidFill>
            </a:endParaRPr>
          </a:p>
          <a:p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21A77E"/>
              </a:solidFill>
            </a:endParaRPr>
          </a:p>
          <a:p>
            <a:endParaRPr lang="en-GB" dirty="0">
              <a:solidFill>
                <a:srgbClr val="21A77E"/>
              </a:solidFill>
            </a:endParaRPr>
          </a:p>
          <a:p>
            <a:endParaRPr lang="en-GB" dirty="0">
              <a:solidFill>
                <a:srgbClr val="21A77E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21A77E"/>
              </a:solidFill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xmlns="" id="{66EB564D-F3EA-4B28-875A-A002D43A8FEB}"/>
              </a:ext>
            </a:extLst>
          </p:cNvPr>
          <p:cNvGrpSpPr/>
          <p:nvPr/>
        </p:nvGrpSpPr>
        <p:grpSpPr>
          <a:xfrm>
            <a:off x="6794655" y="466628"/>
            <a:ext cx="1914310" cy="5713851"/>
            <a:chOff x="5860372" y="535451"/>
            <a:chExt cx="1914310" cy="5713851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xmlns="" id="{A6062CBF-B165-404E-81F1-97BF3DE6EC7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860372" y="535451"/>
              <a:ext cx="1914310" cy="1426588"/>
            </a:xfrm>
            <a:prstGeom prst="rect">
              <a:avLst/>
            </a:prstGeom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xmlns="" id="{8E3A68F6-0C10-445E-AC10-BD8566E82A8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860372" y="1389355"/>
              <a:ext cx="1914310" cy="1420491"/>
            </a:xfrm>
            <a:prstGeom prst="rect">
              <a:avLst/>
            </a:prstGeom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xmlns="" id="{34213743-8B70-4475-B7AC-9D9A7E97242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860372" y="2257200"/>
              <a:ext cx="1914310" cy="1420491"/>
            </a:xfrm>
            <a:prstGeom prst="rect">
              <a:avLst/>
            </a:prstGeom>
          </p:spPr>
        </p:pic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xmlns="" id="{EA71FF87-360A-4BA6-8CC2-395388394F8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5860372" y="3110843"/>
              <a:ext cx="1914310" cy="1420491"/>
            </a:xfrm>
            <a:prstGeom prst="rect">
              <a:avLst/>
            </a:prstGeom>
          </p:spPr>
        </p:pic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xmlns="" id="{606E176F-D69E-4028-A770-ABBC733E969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5860372" y="3972852"/>
              <a:ext cx="1914310" cy="1426588"/>
            </a:xfrm>
            <a:prstGeom prst="rect">
              <a:avLst/>
            </a:prstGeom>
          </p:spPr>
        </p:pic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xmlns="" id="{5BF1DB1D-625D-47CF-8007-9D72EA8953D2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5860372" y="4828811"/>
              <a:ext cx="1914310" cy="142049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1820904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:\Users\local admin\Downloads\final-83-14-57-0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572993" y="5683644"/>
            <a:ext cx="1554352" cy="763461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/>
          <p:cNvSpPr/>
          <p:nvPr/>
        </p:nvSpPr>
        <p:spPr>
          <a:xfrm>
            <a:off x="0" y="6473170"/>
            <a:ext cx="12192000" cy="384831"/>
          </a:xfrm>
          <a:prstGeom prst="rect">
            <a:avLst/>
          </a:prstGeom>
          <a:solidFill>
            <a:srgbClr val="11A0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1822545" y="6514734"/>
            <a:ext cx="10621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AF1AE43D-4287-43A0-ADA4-49B4F7331AD4}" type="slidenum">
              <a:rPr lang="en-GB" smtClean="0">
                <a:solidFill>
                  <a:schemeClr val="bg1"/>
                </a:solidFill>
              </a:rPr>
              <a:pPr/>
              <a:t>7</a:t>
            </a:fld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6" name="Title 6"/>
          <p:cNvSpPr>
            <a:spLocks noGrp="1"/>
          </p:cNvSpPr>
          <p:nvPr>
            <p:ph type="ctrTitle"/>
          </p:nvPr>
        </p:nvSpPr>
        <p:spPr>
          <a:xfrm>
            <a:off x="0" y="41200"/>
            <a:ext cx="11894100" cy="850856"/>
          </a:xfrm>
        </p:spPr>
        <p:txBody>
          <a:bodyPr anchor="t">
            <a:noAutofit/>
          </a:bodyPr>
          <a:lstStyle/>
          <a:p>
            <a:pPr algn="l"/>
            <a:r>
              <a:rPr lang="en-US" sz="3600" b="1" dirty="0">
                <a:solidFill>
                  <a:srgbClr val="11A08A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ethnic groups are at greater risk?</a:t>
            </a:r>
            <a:br>
              <a:rPr lang="en-US" sz="3600" b="1" dirty="0">
                <a:solidFill>
                  <a:srgbClr val="11A08A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solidFill>
                  <a:srgbClr val="11A08A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dirty="0">
                <a:solidFill>
                  <a:srgbClr val="11A08A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600" b="1" dirty="0">
                <a:solidFill>
                  <a:srgbClr val="11A08A"/>
                </a:solidFill>
                <a:latin typeface="+mn-lt"/>
              </a:rPr>
              <a:t/>
            </a:r>
            <a:br>
              <a:rPr lang="en-GB" sz="3600" b="1" dirty="0">
                <a:solidFill>
                  <a:srgbClr val="11A08A"/>
                </a:solidFill>
                <a:latin typeface="+mn-lt"/>
              </a:rPr>
            </a:br>
            <a:endParaRPr lang="en-GB" sz="3600" b="1" dirty="0">
              <a:solidFill>
                <a:srgbClr val="11A08A"/>
              </a:solidFill>
              <a:latin typeface="+mn-lt"/>
            </a:endParaRPr>
          </a:p>
        </p:txBody>
      </p:sp>
      <p:sp>
        <p:nvSpPr>
          <p:cNvPr id="7" name="Title 6"/>
          <p:cNvSpPr txBox="1">
            <a:spLocks/>
          </p:cNvSpPr>
          <p:nvPr/>
        </p:nvSpPr>
        <p:spPr>
          <a:xfrm>
            <a:off x="-446679" y="397889"/>
            <a:ext cx="11642309" cy="482225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buClr>
                <a:srgbClr val="11A08A"/>
              </a:buClr>
              <a:buFont typeface="Courier New" panose="02070309020205020404" pitchFamily="49" charset="0"/>
              <a:buChar char="o"/>
            </a:pPr>
            <a:endParaRPr lang="en-GB" sz="1800" dirty="0"/>
          </a:p>
          <a:p>
            <a:pPr algn="l">
              <a:buClr>
                <a:srgbClr val="11A08A"/>
              </a:buClr>
            </a:pPr>
            <a:endParaRPr lang="en-GB" sz="2400" dirty="0">
              <a:latin typeface="+mn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2162684"/>
            <a:ext cx="36085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21A77E"/>
              </a:solidFill>
            </a:endParaRPr>
          </a:p>
          <a:p>
            <a:endParaRPr lang="en-GB" dirty="0">
              <a:solidFill>
                <a:srgbClr val="21A77E"/>
              </a:solidFill>
            </a:endParaRPr>
          </a:p>
        </p:txBody>
      </p:sp>
      <p:graphicFrame>
        <p:nvGraphicFramePr>
          <p:cNvPr id="20" name="Chart 19">
            <a:extLst>
              <a:ext uri="{FF2B5EF4-FFF2-40B4-BE49-F238E27FC236}">
                <a16:creationId xmlns:a16="http://schemas.microsoft.com/office/drawing/2014/main" xmlns="" id="{7FB5F259-7583-4F77-B906-A3091856D92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979052966"/>
              </p:ext>
            </p:extLst>
          </p:nvPr>
        </p:nvGraphicFramePr>
        <p:xfrm>
          <a:off x="551790" y="466628"/>
          <a:ext cx="10289151" cy="61148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xmlns="" val="23503542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:\Users\local admin\Downloads\final-83-14-57-0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572993" y="5683644"/>
            <a:ext cx="1554352" cy="763461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/>
          <p:cNvSpPr/>
          <p:nvPr/>
        </p:nvSpPr>
        <p:spPr>
          <a:xfrm>
            <a:off x="0" y="6473170"/>
            <a:ext cx="12192000" cy="384831"/>
          </a:xfrm>
          <a:prstGeom prst="rect">
            <a:avLst/>
          </a:prstGeom>
          <a:solidFill>
            <a:srgbClr val="11A0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1822545" y="6514734"/>
            <a:ext cx="10621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AF1AE43D-4287-43A0-ADA4-49B4F7331AD4}" type="slidenum">
              <a:rPr lang="en-GB" smtClean="0">
                <a:solidFill>
                  <a:schemeClr val="bg1"/>
                </a:solidFill>
              </a:rPr>
              <a:pPr/>
              <a:t>8</a:t>
            </a:fld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6" name="Title 6"/>
          <p:cNvSpPr>
            <a:spLocks noGrp="1"/>
          </p:cNvSpPr>
          <p:nvPr>
            <p:ph type="ctrTitle"/>
          </p:nvPr>
        </p:nvSpPr>
        <p:spPr>
          <a:xfrm>
            <a:off x="0" y="41200"/>
            <a:ext cx="11894100" cy="850856"/>
          </a:xfrm>
        </p:spPr>
        <p:txBody>
          <a:bodyPr anchor="t">
            <a:noAutofit/>
          </a:bodyPr>
          <a:lstStyle/>
          <a:p>
            <a:pPr algn="l"/>
            <a:r>
              <a:rPr lang="en-US" sz="3600" b="1" dirty="0">
                <a:solidFill>
                  <a:srgbClr val="11A08A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Plotting Unexplained Exits and Exclusions</a:t>
            </a:r>
            <a:br>
              <a:rPr lang="en-US" sz="3600" b="1" dirty="0">
                <a:solidFill>
                  <a:srgbClr val="11A08A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solidFill>
                  <a:srgbClr val="11A08A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dirty="0">
                <a:solidFill>
                  <a:srgbClr val="11A08A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600" b="1" dirty="0">
                <a:solidFill>
                  <a:srgbClr val="11A08A"/>
                </a:solidFill>
                <a:latin typeface="+mn-lt"/>
              </a:rPr>
              <a:t/>
            </a:r>
            <a:br>
              <a:rPr lang="en-GB" sz="3600" b="1" dirty="0">
                <a:solidFill>
                  <a:srgbClr val="11A08A"/>
                </a:solidFill>
                <a:latin typeface="+mn-lt"/>
              </a:rPr>
            </a:br>
            <a:endParaRPr lang="en-GB" sz="3600" b="1" dirty="0">
              <a:solidFill>
                <a:srgbClr val="11A08A"/>
              </a:solidFill>
              <a:latin typeface="+mn-lt"/>
            </a:endParaRPr>
          </a:p>
        </p:txBody>
      </p:sp>
      <p:sp>
        <p:nvSpPr>
          <p:cNvPr id="7" name="Title 6"/>
          <p:cNvSpPr txBox="1">
            <a:spLocks/>
          </p:cNvSpPr>
          <p:nvPr/>
        </p:nvSpPr>
        <p:spPr>
          <a:xfrm>
            <a:off x="-446679" y="397889"/>
            <a:ext cx="11642309" cy="482225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buClr>
                <a:srgbClr val="11A08A"/>
              </a:buClr>
              <a:buFont typeface="Courier New" panose="02070309020205020404" pitchFamily="49" charset="0"/>
              <a:buChar char="o"/>
            </a:pPr>
            <a:endParaRPr lang="en-GB" sz="1800" dirty="0"/>
          </a:p>
          <a:p>
            <a:pPr algn="l">
              <a:buClr>
                <a:srgbClr val="11A08A"/>
              </a:buClr>
            </a:pPr>
            <a:endParaRPr lang="en-GB" sz="2400" dirty="0">
              <a:latin typeface="+mn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2162684"/>
            <a:ext cx="36085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21A77E"/>
              </a:solidFill>
            </a:endParaRPr>
          </a:p>
          <a:p>
            <a:endParaRPr lang="en-GB" dirty="0">
              <a:solidFill>
                <a:srgbClr val="21A77E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5721" y="921601"/>
            <a:ext cx="115070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11A08A"/>
                </a:solidFill>
              </a:rPr>
              <a:t>Large MATs and some London LAs stand out as above-average</a:t>
            </a:r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xmlns="" id="{4943F8F4-A39F-4576-B5AE-0C178FE27F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78754448"/>
              </p:ext>
            </p:extLst>
          </p:nvPr>
        </p:nvGraphicFramePr>
        <p:xfrm>
          <a:off x="869857" y="1577925"/>
          <a:ext cx="9286875" cy="48691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xmlns="" val="34490791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:\Users\local admin\Downloads\final-83-14-57-0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572993" y="5683644"/>
            <a:ext cx="1554352" cy="763461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/>
          <p:cNvSpPr/>
          <p:nvPr/>
        </p:nvSpPr>
        <p:spPr>
          <a:xfrm>
            <a:off x="0" y="6473170"/>
            <a:ext cx="12192000" cy="384831"/>
          </a:xfrm>
          <a:prstGeom prst="rect">
            <a:avLst/>
          </a:prstGeom>
          <a:solidFill>
            <a:srgbClr val="11A0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1822545" y="6514734"/>
            <a:ext cx="10621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AF1AE43D-4287-43A0-ADA4-49B4F7331AD4}" type="slidenum">
              <a:rPr lang="en-GB" smtClean="0">
                <a:solidFill>
                  <a:schemeClr val="bg1"/>
                </a:solidFill>
              </a:rPr>
              <a:pPr/>
              <a:t>9</a:t>
            </a:fld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6" name="Title 6"/>
          <p:cNvSpPr>
            <a:spLocks noGrp="1"/>
          </p:cNvSpPr>
          <p:nvPr>
            <p:ph type="ctrTitle"/>
          </p:nvPr>
        </p:nvSpPr>
        <p:spPr>
          <a:xfrm>
            <a:off x="0" y="41200"/>
            <a:ext cx="11894100" cy="850856"/>
          </a:xfrm>
        </p:spPr>
        <p:txBody>
          <a:bodyPr anchor="t">
            <a:noAutofit/>
          </a:bodyPr>
          <a:lstStyle/>
          <a:p>
            <a:pPr algn="l"/>
            <a:r>
              <a:rPr lang="en-US" sz="3600" b="1" dirty="0">
                <a:solidFill>
                  <a:srgbClr val="11A08A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Recommendations</a:t>
            </a:r>
            <a:br>
              <a:rPr lang="en-US" sz="3600" b="1" dirty="0">
                <a:solidFill>
                  <a:srgbClr val="11A08A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solidFill>
                  <a:srgbClr val="11A08A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dirty="0">
                <a:solidFill>
                  <a:srgbClr val="11A08A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600" b="1" dirty="0">
                <a:solidFill>
                  <a:srgbClr val="11A08A"/>
                </a:solidFill>
                <a:latin typeface="+mn-lt"/>
              </a:rPr>
              <a:t/>
            </a:r>
            <a:br>
              <a:rPr lang="en-GB" sz="3600" b="1" dirty="0">
                <a:solidFill>
                  <a:srgbClr val="11A08A"/>
                </a:solidFill>
                <a:latin typeface="+mn-lt"/>
              </a:rPr>
            </a:br>
            <a:endParaRPr lang="en-GB" sz="3600" b="1" dirty="0">
              <a:solidFill>
                <a:srgbClr val="11A08A"/>
              </a:solidFill>
              <a:latin typeface="+mn-lt"/>
            </a:endParaRPr>
          </a:p>
        </p:txBody>
      </p:sp>
      <p:sp>
        <p:nvSpPr>
          <p:cNvPr id="7" name="Title 6"/>
          <p:cNvSpPr txBox="1">
            <a:spLocks/>
          </p:cNvSpPr>
          <p:nvPr/>
        </p:nvSpPr>
        <p:spPr>
          <a:xfrm>
            <a:off x="-404734" y="397889"/>
            <a:ext cx="11642309" cy="482225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buClr>
                <a:srgbClr val="11A08A"/>
              </a:buClr>
              <a:buFont typeface="Courier New" panose="02070309020205020404" pitchFamily="49" charset="0"/>
              <a:buChar char="o"/>
            </a:pPr>
            <a:endParaRPr lang="en-GB" sz="1800" dirty="0"/>
          </a:p>
          <a:p>
            <a:pPr algn="l">
              <a:buClr>
                <a:srgbClr val="11A08A"/>
              </a:buClr>
            </a:pPr>
            <a:endParaRPr lang="en-GB" sz="2400" dirty="0">
              <a:latin typeface="+mn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2162684"/>
            <a:ext cx="36085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21A77E"/>
              </a:solidFill>
            </a:endParaRPr>
          </a:p>
          <a:p>
            <a:endParaRPr lang="en-GB" dirty="0">
              <a:solidFill>
                <a:srgbClr val="21A77E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7147" y="1010620"/>
            <a:ext cx="11676953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2800" b="1" dirty="0">
                <a:solidFill>
                  <a:srgbClr val="11A08A"/>
                </a:solidFill>
              </a:rPr>
              <a:t>High Needs funding </a:t>
            </a:r>
            <a:r>
              <a:rPr lang="en-GB" sz="2400" dirty="0">
                <a:solidFill>
                  <a:srgbClr val="11A08A"/>
                </a:solidFill>
              </a:rPr>
              <a:t>needs to support greater early help and resources to support schools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GB" sz="800" dirty="0">
              <a:solidFill>
                <a:srgbClr val="11A08A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rgbClr val="11A08A"/>
                </a:solidFill>
              </a:rPr>
              <a:t>Every head teacher needs </a:t>
            </a:r>
            <a:r>
              <a:rPr lang="en-GB" sz="2800" b="1" dirty="0">
                <a:solidFill>
                  <a:srgbClr val="11A08A"/>
                </a:solidFill>
              </a:rPr>
              <a:t>high</a:t>
            </a:r>
            <a:r>
              <a:rPr lang="en-GB" sz="2400" dirty="0">
                <a:solidFill>
                  <a:srgbClr val="11A08A"/>
                </a:solidFill>
              </a:rPr>
              <a:t> </a:t>
            </a:r>
            <a:r>
              <a:rPr lang="en-GB" sz="2800" b="1" dirty="0">
                <a:solidFill>
                  <a:srgbClr val="11A08A"/>
                </a:solidFill>
              </a:rPr>
              <a:t>quality SEND training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GB" sz="800" dirty="0">
              <a:solidFill>
                <a:srgbClr val="11A08A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rgbClr val="11A08A"/>
                </a:solidFill>
              </a:rPr>
              <a:t>Children at risk of exiting their school need </a:t>
            </a:r>
            <a:r>
              <a:rPr lang="en-GB" sz="2800" b="1" dirty="0">
                <a:solidFill>
                  <a:srgbClr val="11A08A"/>
                </a:solidFill>
              </a:rPr>
              <a:t>independent representation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GB" sz="800" dirty="0">
              <a:solidFill>
                <a:srgbClr val="11A08A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rgbClr val="11A08A"/>
                </a:solidFill>
              </a:rPr>
              <a:t>Behaviour guidance needs to </a:t>
            </a:r>
            <a:r>
              <a:rPr lang="en-GB" sz="2800" b="1" dirty="0">
                <a:solidFill>
                  <a:srgbClr val="11A08A"/>
                </a:solidFill>
              </a:rPr>
              <a:t>recognise trauma, SEND, mental health and deprivation</a:t>
            </a:r>
            <a:r>
              <a:rPr lang="en-GB" sz="2400" dirty="0">
                <a:solidFill>
                  <a:srgbClr val="11A08A"/>
                </a:solidFill>
              </a:rPr>
              <a:t>: it’s not clear enough what a reasonable adjustment is and these are not costed in properly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rgbClr val="11A08A"/>
                </a:solidFill>
              </a:rPr>
              <a:t>School accountability should </a:t>
            </a:r>
            <a:r>
              <a:rPr lang="en-GB" sz="2800" b="1" dirty="0">
                <a:solidFill>
                  <a:srgbClr val="11A08A"/>
                </a:solidFill>
              </a:rPr>
              <a:t>recognise vulnerability and reward inclusion</a:t>
            </a:r>
            <a:r>
              <a:rPr lang="en-GB" sz="2400" dirty="0">
                <a:solidFill>
                  <a:srgbClr val="11A08A"/>
                </a:solidFill>
              </a:rPr>
              <a:t>, health and child development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rgbClr val="11A08A"/>
                </a:solidFill>
              </a:rPr>
              <a:t>The government needs to get a </a:t>
            </a:r>
            <a:r>
              <a:rPr lang="en-GB" sz="2800" b="1" dirty="0">
                <a:solidFill>
                  <a:srgbClr val="11A08A"/>
                </a:solidFill>
              </a:rPr>
              <a:t>stronger grip on pupil mobility </a:t>
            </a:r>
            <a:r>
              <a:rPr lang="en-GB" sz="2400" dirty="0">
                <a:solidFill>
                  <a:srgbClr val="11A08A"/>
                </a:solidFill>
              </a:rPr>
              <a:t>and the interplay with various policies through better data and regulation</a:t>
            </a:r>
          </a:p>
        </p:txBody>
      </p:sp>
    </p:spTree>
    <p:extLst>
      <p:ext uri="{BB962C8B-B14F-4D97-AF65-F5344CB8AC3E}">
        <p14:creationId xmlns:p14="http://schemas.microsoft.com/office/powerpoint/2010/main" xmlns="" val="15871737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63C3615397AE7489503080961EDE3E4" ma:contentTypeVersion="12" ma:contentTypeDescription="Create a new document." ma:contentTypeScope="" ma:versionID="2694e50b39a314a9967fa7d0f5bd7a20">
  <xsd:schema xmlns:xsd="http://www.w3.org/2001/XMLSchema" xmlns:xs="http://www.w3.org/2001/XMLSchema" xmlns:p="http://schemas.microsoft.com/office/2006/metadata/properties" xmlns:ns2="306e7dec-9982-44af-80be-fcd41933060d" xmlns:ns3="c8c0deef-0c90-46b2-9fc5-41f5e05bb5de" targetNamespace="http://schemas.microsoft.com/office/2006/metadata/properties" ma:root="true" ma:fieldsID="319323adfb15f0879002452b22777f1d" ns2:_="" ns3:_="">
    <xsd:import namespace="306e7dec-9982-44af-80be-fcd41933060d"/>
    <xsd:import namespace="c8c0deef-0c90-46b2-9fc5-41f5e05bb5de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6e7dec-9982-44af-80be-fcd41933060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c0deef-0c90-46b2-9fc5-41f5e05bb5d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6D6286F-AC0A-469C-ACC5-B3401D3B0DFB}"/>
</file>

<file path=customXml/itemProps2.xml><?xml version="1.0" encoding="utf-8"?>
<ds:datastoreItem xmlns:ds="http://schemas.openxmlformats.org/officeDocument/2006/customXml" ds:itemID="{496C71C6-4CC9-4624-826D-95D5AF10EC4C}"/>
</file>

<file path=customXml/itemProps3.xml><?xml version="1.0" encoding="utf-8"?>
<ds:datastoreItem xmlns:ds="http://schemas.openxmlformats.org/officeDocument/2006/customXml" ds:itemID="{D9C02DA9-57A4-4E91-BB63-3E45A2BF5B64}"/>
</file>

<file path=docProps/app.xml><?xml version="1.0" encoding="utf-8"?>
<Properties xmlns="http://schemas.openxmlformats.org/officeDocument/2006/extended-properties" xmlns:vt="http://schemas.openxmlformats.org/officeDocument/2006/docPropsVTypes">
  <TotalTime>6630</TotalTime>
  <Words>1011</Words>
  <Application>Microsoft Office PowerPoint</Application>
  <PresentationFormat>Custom</PresentationFormat>
  <Paragraphs>370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Unexplained exits from schools: what do we know? </vt:lpstr>
      <vt:lpstr>Headline findings   </vt:lpstr>
      <vt:lpstr>Slide 3</vt:lpstr>
      <vt:lpstr>Slide 4</vt:lpstr>
      <vt:lpstr>What happens after an unexplained exit?    </vt:lpstr>
      <vt:lpstr>Which pupils are at greater risk?    </vt:lpstr>
      <vt:lpstr>Which ethnic groups are at greater risk?    </vt:lpstr>
      <vt:lpstr>Plotting Unexplained Exits and Exclusions    </vt:lpstr>
      <vt:lpstr>Recommendations    </vt:lpstr>
      <vt:lpstr>Next steps (2020-2021)    </vt:lpstr>
      <vt:lpstr>        We are listening! Send feedback to feedback@epi.org.uk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impact of the academies programme   Research findings from the Education Policy Institute and the London School of Economics</dc:title>
  <dc:creator>localadmin</dc:creator>
  <cp:lastModifiedBy>ROTA_Laptop8</cp:lastModifiedBy>
  <cp:revision>282</cp:revision>
  <cp:lastPrinted>2019-03-25T16:19:14Z</cp:lastPrinted>
  <dcterms:created xsi:type="dcterms:W3CDTF">2016-08-30T15:34:36Z</dcterms:created>
  <dcterms:modified xsi:type="dcterms:W3CDTF">2020-01-20T12:08:11Z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0x010100863C3615397AE7489503080961EDE3E4</vt:lpwstr>
  </property>
</Properties>
</file>